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37"/>
  </p:notesMasterIdLst>
  <p:sldIdLst>
    <p:sldId id="256" r:id="rId2"/>
    <p:sldId id="257" r:id="rId3"/>
    <p:sldId id="258" r:id="rId4"/>
    <p:sldId id="261" r:id="rId5"/>
    <p:sldId id="259" r:id="rId6"/>
    <p:sldId id="260" r:id="rId7"/>
    <p:sldId id="262" r:id="rId8"/>
    <p:sldId id="264" r:id="rId9"/>
    <p:sldId id="263" r:id="rId10"/>
    <p:sldId id="265" r:id="rId11"/>
    <p:sldId id="266" r:id="rId12"/>
    <p:sldId id="268" r:id="rId13"/>
    <p:sldId id="267" r:id="rId14"/>
    <p:sldId id="269" r:id="rId15"/>
    <p:sldId id="292" r:id="rId16"/>
    <p:sldId id="305" r:id="rId17"/>
    <p:sldId id="329" r:id="rId18"/>
    <p:sldId id="306" r:id="rId19"/>
    <p:sldId id="307" r:id="rId20"/>
    <p:sldId id="323" r:id="rId21"/>
    <p:sldId id="312" r:id="rId22"/>
    <p:sldId id="304" r:id="rId23"/>
    <p:sldId id="333" r:id="rId24"/>
    <p:sldId id="297" r:id="rId25"/>
    <p:sldId id="334" r:id="rId26"/>
    <p:sldId id="315" r:id="rId27"/>
    <p:sldId id="274" r:id="rId28"/>
    <p:sldId id="280" r:id="rId29"/>
    <p:sldId id="335" r:id="rId30"/>
    <p:sldId id="338" r:id="rId31"/>
    <p:sldId id="318" r:id="rId32"/>
    <p:sldId id="339" r:id="rId33"/>
    <p:sldId id="340" r:id="rId34"/>
    <p:sldId id="341" r:id="rId35"/>
    <p:sldId id="34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F9886D-FEE1-4510-9D86-5CBF9D749E79}" v="28" dt="2026-01-07T16:48:48.8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697" autoAdjust="0"/>
  </p:normalViewPr>
  <p:slideViewPr>
    <p:cSldViewPr snapToGrid="0">
      <p:cViewPr varScale="1">
        <p:scale>
          <a:sx n="74" d="100"/>
          <a:sy n="74" d="100"/>
        </p:scale>
        <p:origin x="1020"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 soles" userId="01e7844f3fcbf49b" providerId="LiveId" clId="{7C60A964-18A0-4555-97F9-E7769E116915}"/>
    <pc:docChg chg="undo custSel addSld delSld modSld sldOrd">
      <pc:chgData name="Justin soles" userId="01e7844f3fcbf49b" providerId="LiveId" clId="{7C60A964-18A0-4555-97F9-E7769E116915}" dt="2026-01-07T16:48:50.978" v="1353" actId="403"/>
      <pc:docMkLst>
        <pc:docMk/>
      </pc:docMkLst>
      <pc:sldChg chg="addSp delSp modSp mod setBg modClrScheme chgLayout">
        <pc:chgData name="Justin soles" userId="01e7844f3fcbf49b" providerId="LiveId" clId="{7C60A964-18A0-4555-97F9-E7769E116915}" dt="2026-01-07T16:20:56.951" v="545" actId="26606"/>
        <pc:sldMkLst>
          <pc:docMk/>
          <pc:sldMk cId="3357117639" sldId="269"/>
        </pc:sldMkLst>
        <pc:spChg chg="del mod ord">
          <ac:chgData name="Justin soles" userId="01e7844f3fcbf49b" providerId="LiveId" clId="{7C60A964-18A0-4555-97F9-E7769E116915}" dt="2026-01-07T16:20:29.654" v="513" actId="700"/>
          <ac:spMkLst>
            <pc:docMk/>
            <pc:sldMk cId="3357117639" sldId="269"/>
            <ac:spMk id="2" creationId="{59F949B7-23CE-A97E-8D4D-930D7BEAE279}"/>
          </ac:spMkLst>
        </pc:spChg>
        <pc:spChg chg="del mod ord">
          <ac:chgData name="Justin soles" userId="01e7844f3fcbf49b" providerId="LiveId" clId="{7C60A964-18A0-4555-97F9-E7769E116915}" dt="2026-01-07T16:20:29.654" v="513" actId="700"/>
          <ac:spMkLst>
            <pc:docMk/>
            <pc:sldMk cId="3357117639" sldId="269"/>
            <ac:spMk id="3" creationId="{7BEC7238-4768-A954-3C04-8733F13AC4B5}"/>
          </ac:spMkLst>
        </pc:spChg>
        <pc:spChg chg="del">
          <ac:chgData name="Justin soles" userId="01e7844f3fcbf49b" providerId="LiveId" clId="{7C60A964-18A0-4555-97F9-E7769E116915}" dt="2026-01-07T16:20:29.654" v="513" actId="700"/>
          <ac:spMkLst>
            <pc:docMk/>
            <pc:sldMk cId="3357117639" sldId="269"/>
            <ac:spMk id="4" creationId="{9B7FD23C-4B10-4E02-6CA7-D61F79D7936E}"/>
          </ac:spMkLst>
        </pc:spChg>
        <pc:spChg chg="add mod ord">
          <ac:chgData name="Justin soles" userId="01e7844f3fcbf49b" providerId="LiveId" clId="{7C60A964-18A0-4555-97F9-E7769E116915}" dt="2026-01-07T16:20:56.951" v="545" actId="26606"/>
          <ac:spMkLst>
            <pc:docMk/>
            <pc:sldMk cId="3357117639" sldId="269"/>
            <ac:spMk id="5" creationId="{B982704A-318E-6411-07C7-FDE28AAC8F1F}"/>
          </ac:spMkLst>
        </pc:spChg>
        <pc:spChg chg="add del mod ord">
          <ac:chgData name="Justin soles" userId="01e7844f3fcbf49b" providerId="LiveId" clId="{7C60A964-18A0-4555-97F9-E7769E116915}" dt="2026-01-07T16:20:46.421" v="544" actId="21"/>
          <ac:spMkLst>
            <pc:docMk/>
            <pc:sldMk cId="3357117639" sldId="269"/>
            <ac:spMk id="6" creationId="{5C3C55C9-5BCB-397F-1FEF-A11FAF1069B3}"/>
          </ac:spMkLst>
        </pc:spChg>
        <pc:spChg chg="add">
          <ac:chgData name="Justin soles" userId="01e7844f3fcbf49b" providerId="LiveId" clId="{7C60A964-18A0-4555-97F9-E7769E116915}" dt="2026-01-07T16:20:56.951" v="545" actId="26606"/>
          <ac:spMkLst>
            <pc:docMk/>
            <pc:sldMk cId="3357117639" sldId="269"/>
            <ac:spMk id="10" creationId="{33474BD5-5CDD-4624-B265-461D5D2FAB8D}"/>
          </ac:spMkLst>
        </pc:spChg>
        <pc:spChg chg="add">
          <ac:chgData name="Justin soles" userId="01e7844f3fcbf49b" providerId="LiveId" clId="{7C60A964-18A0-4555-97F9-E7769E116915}" dt="2026-01-07T16:20:56.951" v="545" actId="26606"/>
          <ac:spMkLst>
            <pc:docMk/>
            <pc:sldMk cId="3357117639" sldId="269"/>
            <ac:spMk id="23" creationId="{9E382A3D-2F90-475C-8DF2-F666FEA3425B}"/>
          </ac:spMkLst>
        </pc:spChg>
        <pc:grpChg chg="add">
          <ac:chgData name="Justin soles" userId="01e7844f3fcbf49b" providerId="LiveId" clId="{7C60A964-18A0-4555-97F9-E7769E116915}" dt="2026-01-07T16:20:56.951" v="545" actId="26606"/>
          <ac:grpSpMkLst>
            <pc:docMk/>
            <pc:sldMk cId="3357117639" sldId="269"/>
            <ac:grpSpMk id="12" creationId="{97541F74-7AB4-44F5-B299-DC46587E96D6}"/>
          </ac:grpSpMkLst>
        </pc:grpChg>
      </pc:sldChg>
      <pc:sldChg chg="addSp modSp mod setBg">
        <pc:chgData name="Justin soles" userId="01e7844f3fcbf49b" providerId="LiveId" clId="{7C60A964-18A0-4555-97F9-E7769E116915}" dt="2026-01-06T23:29:07.564" v="503" actId="6549"/>
        <pc:sldMkLst>
          <pc:docMk/>
          <pc:sldMk cId="0" sldId="274"/>
        </pc:sldMkLst>
        <pc:spChg chg="mod">
          <ac:chgData name="Justin soles" userId="01e7844f3fcbf49b" providerId="LiveId" clId="{7C60A964-18A0-4555-97F9-E7769E116915}" dt="2026-01-06T23:29:07.564" v="503" actId="6549"/>
          <ac:spMkLst>
            <pc:docMk/>
            <pc:sldMk cId="0" sldId="274"/>
            <ac:spMk id="3" creationId="{00000000-0000-0000-0000-000000000000}"/>
          </ac:spMkLst>
        </pc:spChg>
        <pc:spChg chg="mod">
          <ac:chgData name="Justin soles" userId="01e7844f3fcbf49b" providerId="LiveId" clId="{7C60A964-18A0-4555-97F9-E7769E116915}" dt="2026-01-06T23:29:02.256" v="502" actId="26606"/>
          <ac:spMkLst>
            <pc:docMk/>
            <pc:sldMk cId="0" sldId="274"/>
            <ac:spMk id="36866" creationId="{00000000-0000-0000-0000-000000000000}"/>
          </ac:spMkLst>
        </pc:spChg>
        <pc:spChg chg="add">
          <ac:chgData name="Justin soles" userId="01e7844f3fcbf49b" providerId="LiveId" clId="{7C60A964-18A0-4555-97F9-E7769E116915}" dt="2026-01-06T23:29:02.256" v="502" actId="26606"/>
          <ac:spMkLst>
            <pc:docMk/>
            <pc:sldMk cId="0" sldId="274"/>
            <ac:spMk id="36874" creationId="{ECAF1E58-D170-4EF3-8E1A-992DA3688FC2}"/>
          </ac:spMkLst>
        </pc:spChg>
        <pc:spChg chg="add">
          <ac:chgData name="Justin soles" userId="01e7844f3fcbf49b" providerId="LiveId" clId="{7C60A964-18A0-4555-97F9-E7769E116915}" dt="2026-01-06T23:29:02.256" v="502" actId="26606"/>
          <ac:spMkLst>
            <pc:docMk/>
            <pc:sldMk cId="0" sldId="274"/>
            <ac:spMk id="36876" creationId="{3EACCB19-3F29-416E-BD93-24BDDE3739C5}"/>
          </ac:spMkLst>
        </pc:spChg>
        <pc:spChg chg="add">
          <ac:chgData name="Justin soles" userId="01e7844f3fcbf49b" providerId="LiveId" clId="{7C60A964-18A0-4555-97F9-E7769E116915}" dt="2026-01-06T23:29:02.256" v="502" actId="26606"/>
          <ac:spMkLst>
            <pc:docMk/>
            <pc:sldMk cId="0" sldId="274"/>
            <ac:spMk id="36878" creationId="{39C41423-F9F7-4333-A541-61582D3D23E3}"/>
          </ac:spMkLst>
        </pc:spChg>
        <pc:spChg chg="add">
          <ac:chgData name="Justin soles" userId="01e7844f3fcbf49b" providerId="LiveId" clId="{7C60A964-18A0-4555-97F9-E7769E116915}" dt="2026-01-06T23:29:02.256" v="502" actId="26606"/>
          <ac:spMkLst>
            <pc:docMk/>
            <pc:sldMk cId="0" sldId="274"/>
            <ac:spMk id="36880" creationId="{A66DA090-6BD9-45CC-B782-02767069BFB3}"/>
          </ac:spMkLst>
        </pc:spChg>
        <pc:spChg chg="add">
          <ac:chgData name="Justin soles" userId="01e7844f3fcbf49b" providerId="LiveId" clId="{7C60A964-18A0-4555-97F9-E7769E116915}" dt="2026-01-06T23:29:02.256" v="502" actId="26606"/>
          <ac:spMkLst>
            <pc:docMk/>
            <pc:sldMk cId="0" sldId="274"/>
            <ac:spMk id="36882" creationId="{BA9F93AF-9489-4B8A-AA6B-1B00D3CA68C2}"/>
          </ac:spMkLst>
        </pc:spChg>
        <pc:spChg chg="add">
          <ac:chgData name="Justin soles" userId="01e7844f3fcbf49b" providerId="LiveId" clId="{7C60A964-18A0-4555-97F9-E7769E116915}" dt="2026-01-06T23:29:02.256" v="502" actId="26606"/>
          <ac:spMkLst>
            <pc:docMk/>
            <pc:sldMk cId="0" sldId="274"/>
            <ac:spMk id="36884" creationId="{2F459F0B-865B-481D-9AC3-15C76A336007}"/>
          </ac:spMkLst>
        </pc:spChg>
        <pc:spChg chg="add">
          <ac:chgData name="Justin soles" userId="01e7844f3fcbf49b" providerId="LiveId" clId="{7C60A964-18A0-4555-97F9-E7769E116915}" dt="2026-01-06T23:29:02.256" v="502" actId="26606"/>
          <ac:spMkLst>
            <pc:docMk/>
            <pc:sldMk cId="0" sldId="274"/>
            <ac:spMk id="36886" creationId="{61CDB3A6-B686-4E1D-AD52-3DC038A45EE3}"/>
          </ac:spMkLst>
        </pc:spChg>
        <pc:spChg chg="add">
          <ac:chgData name="Justin soles" userId="01e7844f3fcbf49b" providerId="LiveId" clId="{7C60A964-18A0-4555-97F9-E7769E116915}" dt="2026-01-06T23:29:02.256" v="502" actId="26606"/>
          <ac:spMkLst>
            <pc:docMk/>
            <pc:sldMk cId="0" sldId="274"/>
            <ac:spMk id="36888" creationId="{3D38E400-4F30-481D-A5DC-5AA21A2CB8A1}"/>
          </ac:spMkLst>
        </pc:spChg>
      </pc:sldChg>
      <pc:sldChg chg="modSp mod setBg">
        <pc:chgData name="Justin soles" userId="01e7844f3fcbf49b" providerId="LiveId" clId="{7C60A964-18A0-4555-97F9-E7769E116915}" dt="2026-01-06T23:30:04.058" v="508" actId="20577"/>
        <pc:sldMkLst>
          <pc:docMk/>
          <pc:sldMk cId="0" sldId="280"/>
        </pc:sldMkLst>
        <pc:spChg chg="mod">
          <ac:chgData name="Justin soles" userId="01e7844f3fcbf49b" providerId="LiveId" clId="{7C60A964-18A0-4555-97F9-E7769E116915}" dt="2026-01-06T23:30:04.058" v="508" actId="20577"/>
          <ac:spMkLst>
            <pc:docMk/>
            <pc:sldMk cId="0" sldId="280"/>
            <ac:spMk id="3" creationId="{00000000-0000-0000-0000-000000000000}"/>
          </ac:spMkLst>
        </pc:spChg>
        <pc:spChg chg="mod">
          <ac:chgData name="Justin soles" userId="01e7844f3fcbf49b" providerId="LiveId" clId="{7C60A964-18A0-4555-97F9-E7769E116915}" dt="2026-01-06T23:29:57.092" v="506" actId="26606"/>
          <ac:spMkLst>
            <pc:docMk/>
            <pc:sldMk cId="0" sldId="280"/>
            <ac:spMk id="52226" creationId="{00000000-0000-0000-0000-000000000000}"/>
          </ac:spMkLst>
        </pc:spChg>
        <pc:graphicFrameChg chg="mod modGraphic">
          <ac:chgData name="Justin soles" userId="01e7844f3fcbf49b" providerId="LiveId" clId="{7C60A964-18A0-4555-97F9-E7769E116915}" dt="2026-01-06T23:29:57.092" v="506" actId="26606"/>
          <ac:graphicFrameMkLst>
            <pc:docMk/>
            <pc:sldMk cId="0" sldId="280"/>
            <ac:graphicFrameMk id="52229" creationId="{C904C912-1DE5-51E4-1B70-0D8A9D303457}"/>
          </ac:graphicFrameMkLst>
        </pc:graphicFrameChg>
      </pc:sldChg>
      <pc:sldChg chg="addSp delSp modSp mod setBg">
        <pc:chgData name="Justin soles" userId="01e7844f3fcbf49b" providerId="LiveId" clId="{7C60A964-18A0-4555-97F9-E7769E116915}" dt="2026-01-06T23:27:29.663" v="464" actId="478"/>
        <pc:sldMkLst>
          <pc:docMk/>
          <pc:sldMk cId="0" sldId="297"/>
        </pc:sldMkLst>
        <pc:spChg chg="mod">
          <ac:chgData name="Justin soles" userId="01e7844f3fcbf49b" providerId="LiveId" clId="{7C60A964-18A0-4555-97F9-E7769E116915}" dt="2026-01-06T23:27:26.356" v="463" actId="26606"/>
          <ac:spMkLst>
            <pc:docMk/>
            <pc:sldMk cId="0" sldId="297"/>
            <ac:spMk id="2" creationId="{00000000-0000-0000-0000-000000000000}"/>
          </ac:spMkLst>
        </pc:spChg>
        <pc:spChg chg="mod">
          <ac:chgData name="Justin soles" userId="01e7844f3fcbf49b" providerId="LiveId" clId="{7C60A964-18A0-4555-97F9-E7769E116915}" dt="2026-01-06T23:27:26.356" v="463" actId="26606"/>
          <ac:spMkLst>
            <pc:docMk/>
            <pc:sldMk cId="0" sldId="297"/>
            <ac:spMk id="3" creationId="{00000000-0000-0000-0000-000000000000}"/>
          </ac:spMkLst>
        </pc:spChg>
        <pc:spChg chg="del mod">
          <ac:chgData name="Justin soles" userId="01e7844f3fcbf49b" providerId="LiveId" clId="{7C60A964-18A0-4555-97F9-E7769E116915}" dt="2026-01-06T23:27:29.663" v="464" actId="478"/>
          <ac:spMkLst>
            <pc:docMk/>
            <pc:sldMk cId="0" sldId="297"/>
            <ac:spMk id="5" creationId="{00000000-0000-0000-0000-000000000000}"/>
          </ac:spMkLst>
        </pc:spChg>
        <pc:spChg chg="add">
          <ac:chgData name="Justin soles" userId="01e7844f3fcbf49b" providerId="LiveId" clId="{7C60A964-18A0-4555-97F9-E7769E116915}" dt="2026-01-06T23:27:26.356" v="463" actId="26606"/>
          <ac:spMkLst>
            <pc:docMk/>
            <pc:sldMk cId="0" sldId="297"/>
            <ac:spMk id="21" creationId="{4E7CA534-C00D-4395-B324-C66C955E5310}"/>
          </ac:spMkLst>
        </pc:spChg>
        <pc:spChg chg="add">
          <ac:chgData name="Justin soles" userId="01e7844f3fcbf49b" providerId="LiveId" clId="{7C60A964-18A0-4555-97F9-E7769E116915}" dt="2026-01-06T23:27:26.356" v="463" actId="26606"/>
          <ac:spMkLst>
            <pc:docMk/>
            <pc:sldMk cId="0" sldId="297"/>
            <ac:spMk id="23" creationId="{B219AE65-9B94-44EA-BEF3-EF4BFA169C81}"/>
          </ac:spMkLst>
        </pc:spChg>
        <pc:spChg chg="add">
          <ac:chgData name="Justin soles" userId="01e7844f3fcbf49b" providerId="LiveId" clId="{7C60A964-18A0-4555-97F9-E7769E116915}" dt="2026-01-06T23:27:26.356" v="463" actId="26606"/>
          <ac:spMkLst>
            <pc:docMk/>
            <pc:sldMk cId="0" sldId="297"/>
            <ac:spMk id="25" creationId="{F0C81A57-9CD5-461B-8FFE-4A8CB6CFBE01}"/>
          </ac:spMkLst>
        </pc:spChg>
        <pc:grpChg chg="add">
          <ac:chgData name="Justin soles" userId="01e7844f3fcbf49b" providerId="LiveId" clId="{7C60A964-18A0-4555-97F9-E7769E116915}" dt="2026-01-06T23:27:26.356" v="463" actId="26606"/>
          <ac:grpSpMkLst>
            <pc:docMk/>
            <pc:sldMk cId="0" sldId="297"/>
            <ac:grpSpMk id="10" creationId="{65779281-7937-47A5-9678-B6FDAD972AD3}"/>
          </ac:grpSpMkLst>
        </pc:grpChg>
        <pc:grpChg chg="add">
          <ac:chgData name="Justin soles" userId="01e7844f3fcbf49b" providerId="LiveId" clId="{7C60A964-18A0-4555-97F9-E7769E116915}" dt="2026-01-06T23:27:26.356" v="463" actId="26606"/>
          <ac:grpSpMkLst>
            <pc:docMk/>
            <pc:sldMk cId="0" sldId="297"/>
            <ac:grpSpMk id="27" creationId="{3086C462-37F4-494D-8292-CCB95221CC1A}"/>
          </ac:grpSpMkLst>
        </pc:grpChg>
        <pc:cxnChg chg="add">
          <ac:chgData name="Justin soles" userId="01e7844f3fcbf49b" providerId="LiveId" clId="{7C60A964-18A0-4555-97F9-E7769E116915}" dt="2026-01-06T23:27:26.356" v="463" actId="26606"/>
          <ac:cxnSpMkLst>
            <pc:docMk/>
            <pc:sldMk cId="0" sldId="297"/>
            <ac:cxnSpMk id="31" creationId="{AD23B2CD-009B-425A-9616-1E1AD1D5AB46}"/>
          </ac:cxnSpMkLst>
        </pc:cxnChg>
      </pc:sldChg>
      <pc:sldChg chg="modSp mod">
        <pc:chgData name="Justin soles" userId="01e7844f3fcbf49b" providerId="LiveId" clId="{7C60A964-18A0-4555-97F9-E7769E116915}" dt="2026-01-06T23:25:24.170" v="459" actId="6549"/>
        <pc:sldMkLst>
          <pc:docMk/>
          <pc:sldMk cId="0" sldId="304"/>
        </pc:sldMkLst>
        <pc:spChg chg="mod">
          <ac:chgData name="Justin soles" userId="01e7844f3fcbf49b" providerId="LiveId" clId="{7C60A964-18A0-4555-97F9-E7769E116915}" dt="2026-01-06T23:25:24.170" v="459" actId="6549"/>
          <ac:spMkLst>
            <pc:docMk/>
            <pc:sldMk cId="0" sldId="304"/>
            <ac:spMk id="5" creationId="{00000000-0000-0000-0000-000000000000}"/>
          </ac:spMkLst>
        </pc:spChg>
      </pc:sldChg>
      <pc:sldChg chg="modSp mod modNotesTx">
        <pc:chgData name="Justin soles" userId="01e7844f3fcbf49b" providerId="LiveId" clId="{7C60A964-18A0-4555-97F9-E7769E116915}" dt="2026-01-06T23:19:40.128" v="306" actId="20577"/>
        <pc:sldMkLst>
          <pc:docMk/>
          <pc:sldMk cId="532416845" sldId="305"/>
        </pc:sldMkLst>
        <pc:spChg chg="mod">
          <ac:chgData name="Justin soles" userId="01e7844f3fcbf49b" providerId="LiveId" clId="{7C60A964-18A0-4555-97F9-E7769E116915}" dt="2026-01-06T23:13:06.358" v="0" actId="6549"/>
          <ac:spMkLst>
            <pc:docMk/>
            <pc:sldMk cId="532416845" sldId="305"/>
            <ac:spMk id="3" creationId="{00000000-0000-0000-0000-000000000000}"/>
          </ac:spMkLst>
        </pc:spChg>
      </pc:sldChg>
      <pc:sldChg chg="modSp mod modNotesTx">
        <pc:chgData name="Justin soles" userId="01e7844f3fcbf49b" providerId="LiveId" clId="{7C60A964-18A0-4555-97F9-E7769E116915}" dt="2026-01-06T23:22:29.858" v="406" actId="20577"/>
        <pc:sldMkLst>
          <pc:docMk/>
          <pc:sldMk cId="3943406361" sldId="306"/>
        </pc:sldMkLst>
        <pc:spChg chg="mod">
          <ac:chgData name="Justin soles" userId="01e7844f3fcbf49b" providerId="LiveId" clId="{7C60A964-18A0-4555-97F9-E7769E116915}" dt="2026-01-06T23:14:27.521" v="2" actId="6549"/>
          <ac:spMkLst>
            <pc:docMk/>
            <pc:sldMk cId="3943406361" sldId="306"/>
            <ac:spMk id="4" creationId="{00000000-0000-0000-0000-000000000000}"/>
          </ac:spMkLst>
        </pc:spChg>
      </pc:sldChg>
      <pc:sldChg chg="addSp delSp modSp mod setBg modNotesTx">
        <pc:chgData name="Justin soles" userId="01e7844f3fcbf49b" providerId="LiveId" clId="{7C60A964-18A0-4555-97F9-E7769E116915}" dt="2026-01-06T23:23:24.524" v="443" actId="20577"/>
        <pc:sldMkLst>
          <pc:docMk/>
          <pc:sldMk cId="2604089239" sldId="307"/>
        </pc:sldMkLst>
        <pc:spChg chg="mod">
          <ac:chgData name="Justin soles" userId="01e7844f3fcbf49b" providerId="LiveId" clId="{7C60A964-18A0-4555-97F9-E7769E116915}" dt="2026-01-06T23:14:46.421" v="4" actId="26606"/>
          <ac:spMkLst>
            <pc:docMk/>
            <pc:sldMk cId="2604089239" sldId="307"/>
            <ac:spMk id="3" creationId="{00000000-0000-0000-0000-000000000000}"/>
          </ac:spMkLst>
        </pc:spChg>
        <pc:spChg chg="mod">
          <ac:chgData name="Justin soles" userId="01e7844f3fcbf49b" providerId="LiveId" clId="{7C60A964-18A0-4555-97F9-E7769E116915}" dt="2026-01-06T23:14:46.421" v="4" actId="26606"/>
          <ac:spMkLst>
            <pc:docMk/>
            <pc:sldMk cId="2604089239" sldId="307"/>
            <ac:spMk id="27650" creationId="{00000000-0000-0000-0000-000000000000}"/>
          </ac:spMkLst>
        </pc:spChg>
        <pc:spChg chg="del">
          <ac:chgData name="Justin soles" userId="01e7844f3fcbf49b" providerId="LiveId" clId="{7C60A964-18A0-4555-97F9-E7769E116915}" dt="2026-01-06T23:14:46.421" v="4" actId="26606"/>
          <ac:spMkLst>
            <pc:docMk/>
            <pc:sldMk cId="2604089239" sldId="307"/>
            <ac:spMk id="27651" creationId="{00000000-0000-0000-0000-000000000000}"/>
          </ac:spMkLst>
        </pc:spChg>
        <pc:spChg chg="add">
          <ac:chgData name="Justin soles" userId="01e7844f3fcbf49b" providerId="LiveId" clId="{7C60A964-18A0-4555-97F9-E7769E116915}" dt="2026-01-06T23:14:46.421" v="4" actId="26606"/>
          <ac:spMkLst>
            <pc:docMk/>
            <pc:sldMk cId="2604089239" sldId="307"/>
            <ac:spMk id="27657" creationId="{ECAF1E58-D170-4EF3-8E1A-992DA3688FC2}"/>
          </ac:spMkLst>
        </pc:spChg>
        <pc:spChg chg="add">
          <ac:chgData name="Justin soles" userId="01e7844f3fcbf49b" providerId="LiveId" clId="{7C60A964-18A0-4555-97F9-E7769E116915}" dt="2026-01-06T23:14:46.421" v="4" actId="26606"/>
          <ac:spMkLst>
            <pc:docMk/>
            <pc:sldMk cId="2604089239" sldId="307"/>
            <ac:spMk id="27659" creationId="{3EACCB19-3F29-416E-BD93-24BDDE3739C5}"/>
          </ac:spMkLst>
        </pc:spChg>
        <pc:spChg chg="add">
          <ac:chgData name="Justin soles" userId="01e7844f3fcbf49b" providerId="LiveId" clId="{7C60A964-18A0-4555-97F9-E7769E116915}" dt="2026-01-06T23:14:46.421" v="4" actId="26606"/>
          <ac:spMkLst>
            <pc:docMk/>
            <pc:sldMk cId="2604089239" sldId="307"/>
            <ac:spMk id="27661" creationId="{39C41423-F9F7-4333-A541-61582D3D23E3}"/>
          </ac:spMkLst>
        </pc:spChg>
        <pc:spChg chg="add">
          <ac:chgData name="Justin soles" userId="01e7844f3fcbf49b" providerId="LiveId" clId="{7C60A964-18A0-4555-97F9-E7769E116915}" dt="2026-01-06T23:14:46.421" v="4" actId="26606"/>
          <ac:spMkLst>
            <pc:docMk/>
            <pc:sldMk cId="2604089239" sldId="307"/>
            <ac:spMk id="27663" creationId="{A66DA090-6BD9-45CC-B782-02767069BFB3}"/>
          </ac:spMkLst>
        </pc:spChg>
        <pc:spChg chg="add">
          <ac:chgData name="Justin soles" userId="01e7844f3fcbf49b" providerId="LiveId" clId="{7C60A964-18A0-4555-97F9-E7769E116915}" dt="2026-01-06T23:14:46.421" v="4" actId="26606"/>
          <ac:spMkLst>
            <pc:docMk/>
            <pc:sldMk cId="2604089239" sldId="307"/>
            <ac:spMk id="27667" creationId="{2F459F0B-865B-481D-9AC3-15C76A336007}"/>
          </ac:spMkLst>
        </pc:spChg>
        <pc:spChg chg="add">
          <ac:chgData name="Justin soles" userId="01e7844f3fcbf49b" providerId="LiveId" clId="{7C60A964-18A0-4555-97F9-E7769E116915}" dt="2026-01-06T23:14:46.421" v="4" actId="26606"/>
          <ac:spMkLst>
            <pc:docMk/>
            <pc:sldMk cId="2604089239" sldId="307"/>
            <ac:spMk id="27669" creationId="{61CDB3A6-B686-4E1D-AD52-3DC038A45EE3}"/>
          </ac:spMkLst>
        </pc:spChg>
        <pc:spChg chg="add">
          <ac:chgData name="Justin soles" userId="01e7844f3fcbf49b" providerId="LiveId" clId="{7C60A964-18A0-4555-97F9-E7769E116915}" dt="2026-01-06T23:14:46.421" v="4" actId="26606"/>
          <ac:spMkLst>
            <pc:docMk/>
            <pc:sldMk cId="2604089239" sldId="307"/>
            <ac:spMk id="27671" creationId="{3D38E400-4F30-481D-A5DC-5AA21A2CB8A1}"/>
          </ac:spMkLst>
        </pc:spChg>
      </pc:sldChg>
      <pc:sldChg chg="addSp modSp mod setBg modNotesTx">
        <pc:chgData name="Justin soles" userId="01e7844f3fcbf49b" providerId="LiveId" clId="{7C60A964-18A0-4555-97F9-E7769E116915}" dt="2026-01-06T23:25:17.593" v="458" actId="1076"/>
        <pc:sldMkLst>
          <pc:docMk/>
          <pc:sldMk cId="1373161155" sldId="312"/>
        </pc:sldMkLst>
        <pc:spChg chg="mod">
          <ac:chgData name="Justin soles" userId="01e7844f3fcbf49b" providerId="LiveId" clId="{7C60A964-18A0-4555-97F9-E7769E116915}" dt="2026-01-06T23:25:14.334" v="457"/>
          <ac:spMkLst>
            <pc:docMk/>
            <pc:sldMk cId="1373161155" sldId="312"/>
            <ac:spMk id="2" creationId="{00000000-0000-0000-0000-000000000000}"/>
          </ac:spMkLst>
        </pc:spChg>
        <pc:spChg chg="mod">
          <ac:chgData name="Justin soles" userId="01e7844f3fcbf49b" providerId="LiveId" clId="{7C60A964-18A0-4555-97F9-E7769E116915}" dt="2026-01-06T23:25:17.593" v="458" actId="1076"/>
          <ac:spMkLst>
            <pc:docMk/>
            <pc:sldMk cId="1373161155" sldId="312"/>
            <ac:spMk id="3" creationId="{00000000-0000-0000-0000-000000000000}"/>
          </ac:spMkLst>
        </pc:spChg>
        <pc:spChg chg="mod ord">
          <ac:chgData name="Justin soles" userId="01e7844f3fcbf49b" providerId="LiveId" clId="{7C60A964-18A0-4555-97F9-E7769E116915}" dt="2026-01-06T23:25:04.549" v="453" actId="26606"/>
          <ac:spMkLst>
            <pc:docMk/>
            <pc:sldMk cId="1373161155" sldId="312"/>
            <ac:spMk id="5" creationId="{00000000-0000-0000-0000-000000000000}"/>
          </ac:spMkLst>
        </pc:spChg>
        <pc:spChg chg="add">
          <ac:chgData name="Justin soles" userId="01e7844f3fcbf49b" providerId="LiveId" clId="{7C60A964-18A0-4555-97F9-E7769E116915}" dt="2026-01-06T23:25:04.549" v="453" actId="26606"/>
          <ac:spMkLst>
            <pc:docMk/>
            <pc:sldMk cId="1373161155" sldId="312"/>
            <ac:spMk id="22" creationId="{B4B7C0AF-2DDA-402A-A38E-429A634ED3E6}"/>
          </ac:spMkLst>
        </pc:spChg>
        <pc:spChg chg="add">
          <ac:chgData name="Justin soles" userId="01e7844f3fcbf49b" providerId="LiveId" clId="{7C60A964-18A0-4555-97F9-E7769E116915}" dt="2026-01-06T23:25:04.549" v="453" actId="26606"/>
          <ac:spMkLst>
            <pc:docMk/>
            <pc:sldMk cId="1373161155" sldId="312"/>
            <ac:spMk id="33" creationId="{10CC18C0-9A66-45AE-B534-B8D29AFEA80F}"/>
          </ac:spMkLst>
        </pc:spChg>
        <pc:grpChg chg="add">
          <ac:chgData name="Justin soles" userId="01e7844f3fcbf49b" providerId="LiveId" clId="{7C60A964-18A0-4555-97F9-E7769E116915}" dt="2026-01-06T23:25:04.549" v="453" actId="26606"/>
          <ac:grpSpMkLst>
            <pc:docMk/>
            <pc:sldMk cId="1373161155" sldId="312"/>
            <ac:grpSpMk id="11" creationId="{C9A8DB82-86DE-41D7-8C3F-BA1F0FE9B00A}"/>
          </ac:grpSpMkLst>
        </pc:grpChg>
        <pc:grpChg chg="add">
          <ac:chgData name="Justin soles" userId="01e7844f3fcbf49b" providerId="LiveId" clId="{7C60A964-18A0-4555-97F9-E7769E116915}" dt="2026-01-06T23:25:04.549" v="453" actId="26606"/>
          <ac:grpSpMkLst>
            <pc:docMk/>
            <pc:sldMk cId="1373161155" sldId="312"/>
            <ac:grpSpMk id="24" creationId="{06E96C53-1010-48EB-8728-70CB58236EC4}"/>
          </ac:grpSpMkLst>
        </pc:grpChg>
        <pc:picChg chg="mod">
          <ac:chgData name="Justin soles" userId="01e7844f3fcbf49b" providerId="LiveId" clId="{7C60A964-18A0-4555-97F9-E7769E116915}" dt="2026-01-06T23:25:04.549" v="453" actId="26606"/>
          <ac:picMkLst>
            <pc:docMk/>
            <pc:sldMk cId="1373161155" sldId="312"/>
            <ac:picMk id="6" creationId="{00000000-0000-0000-0000-000000000000}"/>
          </ac:picMkLst>
        </pc:picChg>
      </pc:sldChg>
      <pc:sldChg chg="addSp delSp modSp mod setBg setClrOvrMap modNotesTx">
        <pc:chgData name="Justin soles" userId="01e7844f3fcbf49b" providerId="LiveId" clId="{7C60A964-18A0-4555-97F9-E7769E116915}" dt="2026-01-07T16:34:45.038" v="770" actId="20577"/>
        <pc:sldMkLst>
          <pc:docMk/>
          <pc:sldMk cId="2304358316" sldId="315"/>
        </pc:sldMkLst>
        <pc:spChg chg="mod">
          <ac:chgData name="Justin soles" userId="01e7844f3fcbf49b" providerId="LiveId" clId="{7C60A964-18A0-4555-97F9-E7769E116915}" dt="2026-01-06T23:28:50.186" v="501" actId="26606"/>
          <ac:spMkLst>
            <pc:docMk/>
            <pc:sldMk cId="2304358316" sldId="315"/>
            <ac:spMk id="3" creationId="{00000000-0000-0000-0000-000000000000}"/>
          </ac:spMkLst>
        </pc:spChg>
        <pc:spChg chg="del">
          <ac:chgData name="Justin soles" userId="01e7844f3fcbf49b" providerId="LiveId" clId="{7C60A964-18A0-4555-97F9-E7769E116915}" dt="2026-01-06T23:28:19.548" v="500" actId="478"/>
          <ac:spMkLst>
            <pc:docMk/>
            <pc:sldMk cId="2304358316" sldId="315"/>
            <ac:spMk id="4" creationId="{00000000-0000-0000-0000-000000000000}"/>
          </ac:spMkLst>
        </pc:spChg>
        <pc:spChg chg="add">
          <ac:chgData name="Justin soles" userId="01e7844f3fcbf49b" providerId="LiveId" clId="{7C60A964-18A0-4555-97F9-E7769E116915}" dt="2026-01-06T23:28:50.186" v="501" actId="26606"/>
          <ac:spMkLst>
            <pc:docMk/>
            <pc:sldMk cId="2304358316" sldId="315"/>
            <ac:spMk id="11" creationId="{4E87B50C-BA86-4F51-A3E5-EE1354FCE4CC}"/>
          </ac:spMkLst>
        </pc:spChg>
        <pc:spChg chg="add">
          <ac:chgData name="Justin soles" userId="01e7844f3fcbf49b" providerId="LiveId" clId="{7C60A964-18A0-4555-97F9-E7769E116915}" dt="2026-01-06T23:28:50.186" v="501" actId="26606"/>
          <ac:spMkLst>
            <pc:docMk/>
            <pc:sldMk cId="2304358316" sldId="315"/>
            <ac:spMk id="13" creationId="{E7DC5BDA-5569-44D1-B022-C75E74FC53AB}"/>
          </ac:spMkLst>
        </pc:spChg>
        <pc:spChg chg="add">
          <ac:chgData name="Justin soles" userId="01e7844f3fcbf49b" providerId="LiveId" clId="{7C60A964-18A0-4555-97F9-E7769E116915}" dt="2026-01-06T23:28:50.186" v="501" actId="26606"/>
          <ac:spMkLst>
            <pc:docMk/>
            <pc:sldMk cId="2304358316" sldId="315"/>
            <ac:spMk id="15" creationId="{D0125878-85CE-4A00-BA94-36987E341060}"/>
          </ac:spMkLst>
        </pc:spChg>
        <pc:graphicFrameChg chg="mod modGraphic">
          <ac:chgData name="Justin soles" userId="01e7844f3fcbf49b" providerId="LiveId" clId="{7C60A964-18A0-4555-97F9-E7769E116915}" dt="2026-01-06T23:28:50.186" v="501" actId="26606"/>
          <ac:graphicFrameMkLst>
            <pc:docMk/>
            <pc:sldMk cId="2304358316" sldId="315"/>
            <ac:graphicFrameMk id="6" creationId="{4E4DE429-BE0D-A9C3-150B-BB8404AA5BFE}"/>
          </ac:graphicFrameMkLst>
        </pc:graphicFrameChg>
      </pc:sldChg>
      <pc:sldChg chg="addSp delSp modSp mod ord setBg setClrOvrMap modNotesTx">
        <pc:chgData name="Justin soles" userId="01e7844f3fcbf49b" providerId="LiveId" clId="{7C60A964-18A0-4555-97F9-E7769E116915}" dt="2026-01-07T16:36:19.281" v="775" actId="20577"/>
        <pc:sldMkLst>
          <pc:docMk/>
          <pc:sldMk cId="2951373184" sldId="318"/>
        </pc:sldMkLst>
        <pc:spChg chg="mod">
          <ac:chgData name="Justin soles" userId="01e7844f3fcbf49b" providerId="LiveId" clId="{7C60A964-18A0-4555-97F9-E7769E116915}" dt="2026-01-06T23:29:40.736" v="504" actId="26606"/>
          <ac:spMkLst>
            <pc:docMk/>
            <pc:sldMk cId="2951373184" sldId="318"/>
            <ac:spMk id="3" creationId="{00000000-0000-0000-0000-000000000000}"/>
          </ac:spMkLst>
        </pc:spChg>
        <pc:spChg chg="del mod">
          <ac:chgData name="Justin soles" userId="01e7844f3fcbf49b" providerId="LiveId" clId="{7C60A964-18A0-4555-97F9-E7769E116915}" dt="2026-01-06T23:29:44.591" v="505" actId="478"/>
          <ac:spMkLst>
            <pc:docMk/>
            <pc:sldMk cId="2951373184" sldId="318"/>
            <ac:spMk id="4" creationId="{00000000-0000-0000-0000-000000000000}"/>
          </ac:spMkLst>
        </pc:spChg>
        <pc:spChg chg="add">
          <ac:chgData name="Justin soles" userId="01e7844f3fcbf49b" providerId="LiveId" clId="{7C60A964-18A0-4555-97F9-E7769E116915}" dt="2026-01-06T23:29:40.736" v="504" actId="26606"/>
          <ac:spMkLst>
            <pc:docMk/>
            <pc:sldMk cId="2951373184" sldId="318"/>
            <ac:spMk id="11" creationId="{4E87B50C-BA86-4F51-A3E5-EE1354FCE4CC}"/>
          </ac:spMkLst>
        </pc:spChg>
        <pc:spChg chg="add">
          <ac:chgData name="Justin soles" userId="01e7844f3fcbf49b" providerId="LiveId" clId="{7C60A964-18A0-4555-97F9-E7769E116915}" dt="2026-01-06T23:29:40.736" v="504" actId="26606"/>
          <ac:spMkLst>
            <pc:docMk/>
            <pc:sldMk cId="2951373184" sldId="318"/>
            <ac:spMk id="13" creationId="{E7DC5BDA-5569-44D1-B022-C75E74FC53AB}"/>
          </ac:spMkLst>
        </pc:spChg>
        <pc:spChg chg="add">
          <ac:chgData name="Justin soles" userId="01e7844f3fcbf49b" providerId="LiveId" clId="{7C60A964-18A0-4555-97F9-E7769E116915}" dt="2026-01-06T23:29:40.736" v="504" actId="26606"/>
          <ac:spMkLst>
            <pc:docMk/>
            <pc:sldMk cId="2951373184" sldId="318"/>
            <ac:spMk id="15" creationId="{D0125878-85CE-4A00-BA94-36987E341060}"/>
          </ac:spMkLst>
        </pc:spChg>
        <pc:graphicFrameChg chg="mod modGraphic">
          <ac:chgData name="Justin soles" userId="01e7844f3fcbf49b" providerId="LiveId" clId="{7C60A964-18A0-4555-97F9-E7769E116915}" dt="2026-01-06T23:29:40.736" v="504" actId="26606"/>
          <ac:graphicFrameMkLst>
            <pc:docMk/>
            <pc:sldMk cId="2951373184" sldId="318"/>
            <ac:graphicFrameMk id="6" creationId="{CAD899B6-9028-C041-B05E-91D9CA3AEFE9}"/>
          </ac:graphicFrameMkLst>
        </pc:graphicFrameChg>
      </pc:sldChg>
      <pc:sldChg chg="addSp delSp modSp mod setBg">
        <pc:chgData name="Justin soles" userId="01e7844f3fcbf49b" providerId="LiveId" clId="{7C60A964-18A0-4555-97F9-E7769E116915}" dt="2026-01-06T23:23:45.714" v="445" actId="26606"/>
        <pc:sldMkLst>
          <pc:docMk/>
          <pc:sldMk cId="1518002724" sldId="323"/>
        </pc:sldMkLst>
        <pc:spChg chg="del">
          <ac:chgData name="Justin soles" userId="01e7844f3fcbf49b" providerId="LiveId" clId="{7C60A964-18A0-4555-97F9-E7769E116915}" dt="2026-01-06T23:23:45.714" v="445" actId="26606"/>
          <ac:spMkLst>
            <pc:docMk/>
            <pc:sldMk cId="1518002724" sldId="323"/>
            <ac:spMk id="2" creationId="{EC790910-9577-4A8B-A912-1F64ADE761DB}"/>
          </ac:spMkLst>
        </pc:spChg>
        <pc:spChg chg="mod">
          <ac:chgData name="Justin soles" userId="01e7844f3fcbf49b" providerId="LiveId" clId="{7C60A964-18A0-4555-97F9-E7769E116915}" dt="2026-01-06T23:23:45.714" v="445" actId="26606"/>
          <ac:spMkLst>
            <pc:docMk/>
            <pc:sldMk cId="1518002724" sldId="323"/>
            <ac:spMk id="3" creationId="{59A3EB40-88CA-48AE-990A-F0D353EEAF0B}"/>
          </ac:spMkLst>
        </pc:spChg>
        <pc:spChg chg="del">
          <ac:chgData name="Justin soles" userId="01e7844f3fcbf49b" providerId="LiveId" clId="{7C60A964-18A0-4555-97F9-E7769E116915}" dt="2026-01-06T23:23:40.573" v="444" actId="478"/>
          <ac:spMkLst>
            <pc:docMk/>
            <pc:sldMk cId="1518002724" sldId="323"/>
            <ac:spMk id="4" creationId="{D3BDFCDC-A72B-4AF3-9FF1-D52D43A39E5F}"/>
          </ac:spMkLst>
        </pc:spChg>
        <pc:spChg chg="add">
          <ac:chgData name="Justin soles" userId="01e7844f3fcbf49b" providerId="LiveId" clId="{7C60A964-18A0-4555-97F9-E7769E116915}" dt="2026-01-06T23:23:45.714" v="445" actId="26606"/>
          <ac:spMkLst>
            <pc:docMk/>
            <pc:sldMk cId="1518002724" sldId="323"/>
            <ac:spMk id="9" creationId="{ECAF1E58-D170-4EF3-8E1A-992DA3688FC2}"/>
          </ac:spMkLst>
        </pc:spChg>
        <pc:spChg chg="add">
          <ac:chgData name="Justin soles" userId="01e7844f3fcbf49b" providerId="LiveId" clId="{7C60A964-18A0-4555-97F9-E7769E116915}" dt="2026-01-06T23:23:45.714" v="445" actId="26606"/>
          <ac:spMkLst>
            <pc:docMk/>
            <pc:sldMk cId="1518002724" sldId="323"/>
            <ac:spMk id="11" creationId="{3EACCB19-3F29-416E-BD93-24BDDE3739C5}"/>
          </ac:spMkLst>
        </pc:spChg>
        <pc:spChg chg="add">
          <ac:chgData name="Justin soles" userId="01e7844f3fcbf49b" providerId="LiveId" clId="{7C60A964-18A0-4555-97F9-E7769E116915}" dt="2026-01-06T23:23:45.714" v="445" actId="26606"/>
          <ac:spMkLst>
            <pc:docMk/>
            <pc:sldMk cId="1518002724" sldId="323"/>
            <ac:spMk id="13" creationId="{39C41423-F9F7-4333-A541-61582D3D23E3}"/>
          </ac:spMkLst>
        </pc:spChg>
        <pc:spChg chg="add">
          <ac:chgData name="Justin soles" userId="01e7844f3fcbf49b" providerId="LiveId" clId="{7C60A964-18A0-4555-97F9-E7769E116915}" dt="2026-01-06T23:23:45.714" v="445" actId="26606"/>
          <ac:spMkLst>
            <pc:docMk/>
            <pc:sldMk cId="1518002724" sldId="323"/>
            <ac:spMk id="15" creationId="{A66DA090-6BD9-45CC-B782-02767069BFB3}"/>
          </ac:spMkLst>
        </pc:spChg>
        <pc:spChg chg="add">
          <ac:chgData name="Justin soles" userId="01e7844f3fcbf49b" providerId="LiveId" clId="{7C60A964-18A0-4555-97F9-E7769E116915}" dt="2026-01-06T23:23:45.714" v="445" actId="26606"/>
          <ac:spMkLst>
            <pc:docMk/>
            <pc:sldMk cId="1518002724" sldId="323"/>
            <ac:spMk id="17" creationId="{BA9F93AF-9489-4B8A-AA6B-1B00D3CA68C2}"/>
          </ac:spMkLst>
        </pc:spChg>
        <pc:spChg chg="add">
          <ac:chgData name="Justin soles" userId="01e7844f3fcbf49b" providerId="LiveId" clId="{7C60A964-18A0-4555-97F9-E7769E116915}" dt="2026-01-06T23:23:45.714" v="445" actId="26606"/>
          <ac:spMkLst>
            <pc:docMk/>
            <pc:sldMk cId="1518002724" sldId="323"/>
            <ac:spMk id="19" creationId="{2F459F0B-865B-481D-9AC3-15C76A336007}"/>
          </ac:spMkLst>
        </pc:spChg>
        <pc:spChg chg="add">
          <ac:chgData name="Justin soles" userId="01e7844f3fcbf49b" providerId="LiveId" clId="{7C60A964-18A0-4555-97F9-E7769E116915}" dt="2026-01-06T23:23:45.714" v="445" actId="26606"/>
          <ac:spMkLst>
            <pc:docMk/>
            <pc:sldMk cId="1518002724" sldId="323"/>
            <ac:spMk id="21" creationId="{61CDB3A6-B686-4E1D-AD52-3DC038A45EE3}"/>
          </ac:spMkLst>
        </pc:spChg>
        <pc:spChg chg="add">
          <ac:chgData name="Justin soles" userId="01e7844f3fcbf49b" providerId="LiveId" clId="{7C60A964-18A0-4555-97F9-E7769E116915}" dt="2026-01-06T23:23:45.714" v="445" actId="26606"/>
          <ac:spMkLst>
            <pc:docMk/>
            <pc:sldMk cId="1518002724" sldId="323"/>
            <ac:spMk id="23" creationId="{3D38E400-4F30-481D-A5DC-5AA21A2CB8A1}"/>
          </ac:spMkLst>
        </pc:spChg>
      </pc:sldChg>
      <pc:sldChg chg="addSp delSp modSp mod setBg modNotesTx">
        <pc:chgData name="Justin soles" userId="01e7844f3fcbf49b" providerId="LiveId" clId="{7C60A964-18A0-4555-97F9-E7769E116915}" dt="2026-01-06T23:21:40.061" v="356" actId="20577"/>
        <pc:sldMkLst>
          <pc:docMk/>
          <pc:sldMk cId="3432029395" sldId="329"/>
        </pc:sldMkLst>
        <pc:spChg chg="del">
          <ac:chgData name="Justin soles" userId="01e7844f3fcbf49b" providerId="LiveId" clId="{7C60A964-18A0-4555-97F9-E7769E116915}" dt="2026-01-06T23:14:22.703" v="1" actId="478"/>
          <ac:spMkLst>
            <pc:docMk/>
            <pc:sldMk cId="3432029395" sldId="329"/>
            <ac:spMk id="3" creationId="{00000000-0000-0000-0000-000000000000}"/>
          </ac:spMkLst>
        </pc:spChg>
        <pc:spChg chg="mod">
          <ac:chgData name="Justin soles" userId="01e7844f3fcbf49b" providerId="LiveId" clId="{7C60A964-18A0-4555-97F9-E7769E116915}" dt="2026-01-06T23:20:46.748" v="307" actId="26606"/>
          <ac:spMkLst>
            <pc:docMk/>
            <pc:sldMk cId="3432029395" sldId="329"/>
            <ac:spMk id="24578" creationId="{00000000-0000-0000-0000-000000000000}"/>
          </ac:spMkLst>
        </pc:spChg>
        <pc:spChg chg="mod">
          <ac:chgData name="Justin soles" userId="01e7844f3fcbf49b" providerId="LiveId" clId="{7C60A964-18A0-4555-97F9-E7769E116915}" dt="2026-01-06T23:20:46.748" v="307" actId="26606"/>
          <ac:spMkLst>
            <pc:docMk/>
            <pc:sldMk cId="3432029395" sldId="329"/>
            <ac:spMk id="24579" creationId="{00000000-0000-0000-0000-000000000000}"/>
          </ac:spMkLst>
        </pc:spChg>
        <pc:spChg chg="add">
          <ac:chgData name="Justin soles" userId="01e7844f3fcbf49b" providerId="LiveId" clId="{7C60A964-18A0-4555-97F9-E7769E116915}" dt="2026-01-06T23:20:46.748" v="307" actId="26606"/>
          <ac:spMkLst>
            <pc:docMk/>
            <pc:sldMk cId="3432029395" sldId="329"/>
            <ac:spMk id="24584" creationId="{324E43EB-867C-4B35-9A5C-E435157C7297}"/>
          </ac:spMkLst>
        </pc:spChg>
        <pc:grpChg chg="add">
          <ac:chgData name="Justin soles" userId="01e7844f3fcbf49b" providerId="LiveId" clId="{7C60A964-18A0-4555-97F9-E7769E116915}" dt="2026-01-06T23:20:46.748" v="307" actId="26606"/>
          <ac:grpSpMkLst>
            <pc:docMk/>
            <pc:sldMk cId="3432029395" sldId="329"/>
            <ac:grpSpMk id="24586" creationId="{01B1A260-8A72-4E08-82CC-DB3DB0A49F35}"/>
          </ac:grpSpMkLst>
        </pc:grpChg>
      </pc:sldChg>
      <pc:sldChg chg="modSp del mod">
        <pc:chgData name="Justin soles" userId="01e7844f3fcbf49b" providerId="LiveId" clId="{7C60A964-18A0-4555-97F9-E7769E116915}" dt="2026-01-06T23:26:13.930" v="460" actId="2696"/>
        <pc:sldMkLst>
          <pc:docMk/>
          <pc:sldMk cId="0" sldId="331"/>
        </pc:sldMkLst>
        <pc:spChg chg="mod">
          <ac:chgData name="Justin soles" userId="01e7844f3fcbf49b" providerId="LiveId" clId="{7C60A964-18A0-4555-97F9-E7769E116915}" dt="2026-01-06T23:24:41.667" v="449" actId="6549"/>
          <ac:spMkLst>
            <pc:docMk/>
            <pc:sldMk cId="0" sldId="331"/>
            <ac:spMk id="3" creationId="{00000000-0000-0000-0000-000000000000}"/>
          </ac:spMkLst>
        </pc:spChg>
        <pc:spChg chg="mod">
          <ac:chgData name="Justin soles" userId="01e7844f3fcbf49b" providerId="LiveId" clId="{7C60A964-18A0-4555-97F9-E7769E116915}" dt="2026-01-06T23:24:18.336" v="448" actId="207"/>
          <ac:spMkLst>
            <pc:docMk/>
            <pc:sldMk cId="0" sldId="331"/>
            <ac:spMk id="6147" creationId="{00000000-0000-0000-0000-000000000000}"/>
          </ac:spMkLst>
        </pc:spChg>
      </pc:sldChg>
      <pc:sldChg chg="del">
        <pc:chgData name="Justin soles" userId="01e7844f3fcbf49b" providerId="LiveId" clId="{7C60A964-18A0-4555-97F9-E7769E116915}" dt="2026-01-06T23:26:49.425" v="461" actId="2696"/>
        <pc:sldMkLst>
          <pc:docMk/>
          <pc:sldMk cId="0" sldId="332"/>
        </pc:sldMkLst>
      </pc:sldChg>
      <pc:sldChg chg="delSp mod">
        <pc:chgData name="Justin soles" userId="01e7844f3fcbf49b" providerId="LiveId" clId="{7C60A964-18A0-4555-97F9-E7769E116915}" dt="2026-01-06T23:26:53.911" v="462" actId="478"/>
        <pc:sldMkLst>
          <pc:docMk/>
          <pc:sldMk cId="0" sldId="333"/>
        </pc:sldMkLst>
        <pc:spChg chg="del">
          <ac:chgData name="Justin soles" userId="01e7844f3fcbf49b" providerId="LiveId" clId="{7C60A964-18A0-4555-97F9-E7769E116915}" dt="2026-01-06T23:26:53.911" v="462" actId="478"/>
          <ac:spMkLst>
            <pc:docMk/>
            <pc:sldMk cId="0" sldId="333"/>
            <ac:spMk id="3" creationId="{00000000-0000-0000-0000-000000000000}"/>
          </ac:spMkLst>
        </pc:spChg>
      </pc:sldChg>
      <pc:sldChg chg="addSp delSp modSp mod setBg setClrOvrMap modNotesTx">
        <pc:chgData name="Justin soles" userId="01e7844f3fcbf49b" providerId="LiveId" clId="{7C60A964-18A0-4555-97F9-E7769E116915}" dt="2026-01-07T16:13:48.230" v="509" actId="20577"/>
        <pc:sldMkLst>
          <pc:docMk/>
          <pc:sldMk cId="0" sldId="334"/>
        </pc:sldMkLst>
        <pc:spChg chg="mod">
          <ac:chgData name="Justin soles" userId="01e7844f3fcbf49b" providerId="LiveId" clId="{7C60A964-18A0-4555-97F9-E7769E116915}" dt="2026-01-06T23:27:53.824" v="466" actId="26606"/>
          <ac:spMkLst>
            <pc:docMk/>
            <pc:sldMk cId="0" sldId="334"/>
            <ac:spMk id="3" creationId="{00000000-0000-0000-0000-000000000000}"/>
          </ac:spMkLst>
        </pc:spChg>
        <pc:spChg chg="mod">
          <ac:chgData name="Justin soles" userId="01e7844f3fcbf49b" providerId="LiveId" clId="{7C60A964-18A0-4555-97F9-E7769E116915}" dt="2026-01-06T23:27:53.824" v="466" actId="26606"/>
          <ac:spMkLst>
            <pc:docMk/>
            <pc:sldMk cId="0" sldId="334"/>
            <ac:spMk id="18434" creationId="{00000000-0000-0000-0000-000000000000}"/>
          </ac:spMkLst>
        </pc:spChg>
        <pc:spChg chg="del">
          <ac:chgData name="Justin soles" userId="01e7844f3fcbf49b" providerId="LiveId" clId="{7C60A964-18A0-4555-97F9-E7769E116915}" dt="2026-01-06T23:27:53.824" v="466" actId="26606"/>
          <ac:spMkLst>
            <pc:docMk/>
            <pc:sldMk cId="0" sldId="334"/>
            <ac:spMk id="18435" creationId="{00000000-0000-0000-0000-000000000000}"/>
          </ac:spMkLst>
        </pc:spChg>
        <pc:spChg chg="add">
          <ac:chgData name="Justin soles" userId="01e7844f3fcbf49b" providerId="LiveId" clId="{7C60A964-18A0-4555-97F9-E7769E116915}" dt="2026-01-06T23:27:53.824" v="466" actId="26606"/>
          <ac:spMkLst>
            <pc:docMk/>
            <pc:sldMk cId="0" sldId="334"/>
            <ac:spMk id="18441" creationId="{4E87B50C-BA86-4F51-A3E5-EE1354FCE4CC}"/>
          </ac:spMkLst>
        </pc:spChg>
        <pc:spChg chg="add">
          <ac:chgData name="Justin soles" userId="01e7844f3fcbf49b" providerId="LiveId" clId="{7C60A964-18A0-4555-97F9-E7769E116915}" dt="2026-01-06T23:27:53.824" v="466" actId="26606"/>
          <ac:spMkLst>
            <pc:docMk/>
            <pc:sldMk cId="0" sldId="334"/>
            <ac:spMk id="18443" creationId="{E7DC5BDA-5569-44D1-B022-C75E74FC53AB}"/>
          </ac:spMkLst>
        </pc:spChg>
        <pc:spChg chg="add">
          <ac:chgData name="Justin soles" userId="01e7844f3fcbf49b" providerId="LiveId" clId="{7C60A964-18A0-4555-97F9-E7769E116915}" dt="2026-01-06T23:27:53.824" v="466" actId="26606"/>
          <ac:spMkLst>
            <pc:docMk/>
            <pc:sldMk cId="0" sldId="334"/>
            <ac:spMk id="18445" creationId="{D0125878-85CE-4A00-BA94-36987E341060}"/>
          </ac:spMkLst>
        </pc:spChg>
        <pc:graphicFrameChg chg="add modGraphic">
          <ac:chgData name="Justin soles" userId="01e7844f3fcbf49b" providerId="LiveId" clId="{7C60A964-18A0-4555-97F9-E7769E116915}" dt="2026-01-07T16:13:48.230" v="509" actId="20577"/>
          <ac:graphicFrameMkLst>
            <pc:docMk/>
            <pc:sldMk cId="0" sldId="334"/>
            <ac:graphicFrameMk id="18437" creationId="{F60682B4-B5EE-5C95-82C9-62BB5FFD2A1C}"/>
          </ac:graphicFrameMkLst>
        </pc:graphicFrameChg>
      </pc:sldChg>
      <pc:sldChg chg="addSp delSp modSp new mod setBg setClrOvrMap">
        <pc:chgData name="Justin soles" userId="01e7844f3fcbf49b" providerId="LiveId" clId="{7C60A964-18A0-4555-97F9-E7769E116915}" dt="2026-01-07T16:22:16.077" v="578" actId="26606"/>
        <pc:sldMkLst>
          <pc:docMk/>
          <pc:sldMk cId="2723962844" sldId="335"/>
        </pc:sldMkLst>
        <pc:spChg chg="mod">
          <ac:chgData name="Justin soles" userId="01e7844f3fcbf49b" providerId="LiveId" clId="{7C60A964-18A0-4555-97F9-E7769E116915}" dt="2026-01-07T16:22:16.077" v="578" actId="26606"/>
          <ac:spMkLst>
            <pc:docMk/>
            <pc:sldMk cId="2723962844" sldId="335"/>
            <ac:spMk id="2" creationId="{9D273718-AF65-93E6-49B9-EAC567E80A1B}"/>
          </ac:spMkLst>
        </pc:spChg>
        <pc:spChg chg="del mod">
          <ac:chgData name="Justin soles" userId="01e7844f3fcbf49b" providerId="LiveId" clId="{7C60A964-18A0-4555-97F9-E7769E116915}" dt="2026-01-07T16:22:08.061" v="576" actId="21"/>
          <ac:spMkLst>
            <pc:docMk/>
            <pc:sldMk cId="2723962844" sldId="335"/>
            <ac:spMk id="3" creationId="{BBE36B97-C43D-C005-F65A-F6972207FD72}"/>
          </ac:spMkLst>
        </pc:spChg>
        <pc:spChg chg="mod">
          <ac:chgData name="Justin soles" userId="01e7844f3fcbf49b" providerId="LiveId" clId="{7C60A964-18A0-4555-97F9-E7769E116915}" dt="2026-01-07T16:22:03.214" v="574"/>
          <ac:spMkLst>
            <pc:docMk/>
            <pc:sldMk cId="2723962844" sldId="335"/>
            <ac:spMk id="8" creationId="{26E1D8CD-E0A8-6D5C-5BBE-B76C6195505C}"/>
          </ac:spMkLst>
        </pc:spChg>
        <pc:spChg chg="mod">
          <ac:chgData name="Justin soles" userId="01e7844f3fcbf49b" providerId="LiveId" clId="{7C60A964-18A0-4555-97F9-E7769E116915}" dt="2026-01-07T16:22:03.214" v="574"/>
          <ac:spMkLst>
            <pc:docMk/>
            <pc:sldMk cId="2723962844" sldId="335"/>
            <ac:spMk id="9" creationId="{CECDE645-0919-0BB2-5B1E-A7E9F055BC09}"/>
          </ac:spMkLst>
        </pc:spChg>
        <pc:spChg chg="mod">
          <ac:chgData name="Justin soles" userId="01e7844f3fcbf49b" providerId="LiveId" clId="{7C60A964-18A0-4555-97F9-E7769E116915}" dt="2026-01-07T16:22:03.214" v="574"/>
          <ac:spMkLst>
            <pc:docMk/>
            <pc:sldMk cId="2723962844" sldId="335"/>
            <ac:spMk id="13" creationId="{88998CFD-73FD-0825-929F-FB6F6D312CA4}"/>
          </ac:spMkLst>
        </pc:spChg>
        <pc:spChg chg="mod">
          <ac:chgData name="Justin soles" userId="01e7844f3fcbf49b" providerId="LiveId" clId="{7C60A964-18A0-4555-97F9-E7769E116915}" dt="2026-01-07T16:22:03.214" v="574"/>
          <ac:spMkLst>
            <pc:docMk/>
            <pc:sldMk cId="2723962844" sldId="335"/>
            <ac:spMk id="15" creationId="{4157D62F-B044-FB3C-64E9-07F233C70F87}"/>
          </ac:spMkLst>
        </pc:spChg>
        <pc:spChg chg="mod">
          <ac:chgData name="Justin soles" userId="01e7844f3fcbf49b" providerId="LiveId" clId="{7C60A964-18A0-4555-97F9-E7769E116915}" dt="2026-01-07T16:22:03.214" v="574"/>
          <ac:spMkLst>
            <pc:docMk/>
            <pc:sldMk cId="2723962844" sldId="335"/>
            <ac:spMk id="20" creationId="{1C47225F-F9E2-24A5-3296-21DEB3C0C358}"/>
          </ac:spMkLst>
        </pc:spChg>
        <pc:spChg chg="mod">
          <ac:chgData name="Justin soles" userId="01e7844f3fcbf49b" providerId="LiveId" clId="{7C60A964-18A0-4555-97F9-E7769E116915}" dt="2026-01-07T16:22:03.214" v="574"/>
          <ac:spMkLst>
            <pc:docMk/>
            <pc:sldMk cId="2723962844" sldId="335"/>
            <ac:spMk id="21" creationId="{DE6EA03C-A5E7-5BAB-965C-D5B3AE4FC14A}"/>
          </ac:spMkLst>
        </pc:spChg>
        <pc:spChg chg="mod">
          <ac:chgData name="Justin soles" userId="01e7844f3fcbf49b" providerId="LiveId" clId="{7C60A964-18A0-4555-97F9-E7769E116915}" dt="2026-01-07T16:22:03.214" v="574"/>
          <ac:spMkLst>
            <pc:docMk/>
            <pc:sldMk cId="2723962844" sldId="335"/>
            <ac:spMk id="24" creationId="{7FEB4F53-A2A4-6011-1985-8DA5E290749A}"/>
          </ac:spMkLst>
        </pc:spChg>
        <pc:spChg chg="mod">
          <ac:chgData name="Justin soles" userId="01e7844f3fcbf49b" providerId="LiveId" clId="{7C60A964-18A0-4555-97F9-E7769E116915}" dt="2026-01-07T16:22:03.214" v="574"/>
          <ac:spMkLst>
            <pc:docMk/>
            <pc:sldMk cId="2723962844" sldId="335"/>
            <ac:spMk id="26" creationId="{76274E72-4929-58B0-C52A-0F80BA25D279}"/>
          </ac:spMkLst>
        </pc:spChg>
        <pc:spChg chg="mod">
          <ac:chgData name="Justin soles" userId="01e7844f3fcbf49b" providerId="LiveId" clId="{7C60A964-18A0-4555-97F9-E7769E116915}" dt="2026-01-07T16:22:03.214" v="574"/>
          <ac:spMkLst>
            <pc:docMk/>
            <pc:sldMk cId="2723962844" sldId="335"/>
            <ac:spMk id="28" creationId="{4F320205-4355-F41D-77A9-3C049796EA8C}"/>
          </ac:spMkLst>
        </pc:spChg>
        <pc:spChg chg="mod">
          <ac:chgData name="Justin soles" userId="01e7844f3fcbf49b" providerId="LiveId" clId="{7C60A964-18A0-4555-97F9-E7769E116915}" dt="2026-01-07T16:22:03.214" v="574"/>
          <ac:spMkLst>
            <pc:docMk/>
            <pc:sldMk cId="2723962844" sldId="335"/>
            <ac:spMk id="30" creationId="{55520138-977D-FD21-CA73-7109F00C86B9}"/>
          </ac:spMkLst>
        </pc:spChg>
        <pc:spChg chg="add">
          <ac:chgData name="Justin soles" userId="01e7844f3fcbf49b" providerId="LiveId" clId="{7C60A964-18A0-4555-97F9-E7769E116915}" dt="2026-01-07T16:22:16.077" v="578" actId="26606"/>
          <ac:spMkLst>
            <pc:docMk/>
            <pc:sldMk cId="2723962844" sldId="335"/>
            <ac:spMk id="41" creationId="{4E87B50C-BA86-4F51-A3E5-EE1354FCE4CC}"/>
          </ac:spMkLst>
        </pc:spChg>
        <pc:spChg chg="add">
          <ac:chgData name="Justin soles" userId="01e7844f3fcbf49b" providerId="LiveId" clId="{7C60A964-18A0-4555-97F9-E7769E116915}" dt="2026-01-07T16:22:16.077" v="578" actId="26606"/>
          <ac:spMkLst>
            <pc:docMk/>
            <pc:sldMk cId="2723962844" sldId="335"/>
            <ac:spMk id="43" creationId="{E7DC5BDA-5569-44D1-B022-C75E74FC53AB}"/>
          </ac:spMkLst>
        </pc:spChg>
        <pc:spChg chg="add">
          <ac:chgData name="Justin soles" userId="01e7844f3fcbf49b" providerId="LiveId" clId="{7C60A964-18A0-4555-97F9-E7769E116915}" dt="2026-01-07T16:22:16.077" v="578" actId="26606"/>
          <ac:spMkLst>
            <pc:docMk/>
            <pc:sldMk cId="2723962844" sldId="335"/>
            <ac:spMk id="45" creationId="{D0125878-85CE-4A00-BA94-36987E341060}"/>
          </ac:spMkLst>
        </pc:spChg>
        <pc:grpChg chg="add mod">
          <ac:chgData name="Justin soles" userId="01e7844f3fcbf49b" providerId="LiveId" clId="{7C60A964-18A0-4555-97F9-E7769E116915}" dt="2026-01-07T16:22:16.077" v="578" actId="26606"/>
          <ac:grpSpMkLst>
            <pc:docMk/>
            <pc:sldMk cId="2723962844" sldId="335"/>
            <ac:grpSpMk id="4" creationId="{DA06EE3F-2381-947C-0E95-0D01ED71774B}"/>
          </ac:grpSpMkLst>
        </pc:grpChg>
      </pc:sldChg>
      <pc:sldChg chg="addSp modSp add del mod setBg modClrScheme chgLayout">
        <pc:chgData name="Justin soles" userId="01e7844f3fcbf49b" providerId="LiveId" clId="{7C60A964-18A0-4555-97F9-E7769E116915}" dt="2026-01-07T16:32:22.473" v="728" actId="2696"/>
        <pc:sldMkLst>
          <pc:docMk/>
          <pc:sldMk cId="0" sldId="336"/>
        </pc:sldMkLst>
        <pc:spChg chg="add mod ord">
          <ac:chgData name="Justin soles" userId="01e7844f3fcbf49b" providerId="LiveId" clId="{7C60A964-18A0-4555-97F9-E7769E116915}" dt="2026-01-07T16:27:02.130" v="627" actId="700"/>
          <ac:spMkLst>
            <pc:docMk/>
            <pc:sldMk cId="0" sldId="336"/>
            <ac:spMk id="2" creationId="{027954BA-EF7F-CDFA-53F0-BC80FEB1907D}"/>
          </ac:spMkLst>
        </pc:spChg>
        <pc:spChg chg="mod ord">
          <ac:chgData name="Justin soles" userId="01e7844f3fcbf49b" providerId="LiveId" clId="{7C60A964-18A0-4555-97F9-E7769E116915}" dt="2026-01-07T16:27:02.209" v="628" actId="27636"/>
          <ac:spMkLst>
            <pc:docMk/>
            <pc:sldMk cId="0" sldId="336"/>
            <ac:spMk id="135" creationId="{00000000-0000-0000-0000-000000000000}"/>
          </ac:spMkLst>
        </pc:spChg>
      </pc:sldChg>
      <pc:sldChg chg="delSp add del mod ord setBg">
        <pc:chgData name="Justin soles" userId="01e7844f3fcbf49b" providerId="LiveId" clId="{7C60A964-18A0-4555-97F9-E7769E116915}" dt="2026-01-07T16:32:25.334" v="729" actId="2696"/>
        <pc:sldMkLst>
          <pc:docMk/>
          <pc:sldMk cId="0" sldId="337"/>
        </pc:sldMkLst>
        <pc:grpChg chg="del">
          <ac:chgData name="Justin soles" userId="01e7844f3fcbf49b" providerId="LiveId" clId="{7C60A964-18A0-4555-97F9-E7769E116915}" dt="2026-01-07T16:21:58.182" v="573" actId="21"/>
          <ac:grpSpMkLst>
            <pc:docMk/>
            <pc:sldMk cId="0" sldId="337"/>
            <ac:grpSpMk id="137" creationId="{00000000-0000-0000-0000-000000000000}"/>
          </ac:grpSpMkLst>
        </pc:grpChg>
      </pc:sldChg>
      <pc:sldChg chg="addSp modSp new mod modNotesTx">
        <pc:chgData name="Justin soles" userId="01e7844f3fcbf49b" providerId="LiveId" clId="{7C60A964-18A0-4555-97F9-E7769E116915}" dt="2026-01-07T16:32:17.487" v="727" actId="20577"/>
        <pc:sldMkLst>
          <pc:docMk/>
          <pc:sldMk cId="933538619" sldId="338"/>
        </pc:sldMkLst>
        <pc:spChg chg="mod">
          <ac:chgData name="Justin soles" userId="01e7844f3fcbf49b" providerId="LiveId" clId="{7C60A964-18A0-4555-97F9-E7769E116915}" dt="2026-01-07T16:27:16.227" v="630"/>
          <ac:spMkLst>
            <pc:docMk/>
            <pc:sldMk cId="933538619" sldId="338"/>
            <ac:spMk id="2" creationId="{47A8BE08-81EF-9000-B88C-04D64FE15728}"/>
          </ac:spMkLst>
        </pc:spChg>
        <pc:spChg chg="mod">
          <ac:chgData name="Justin soles" userId="01e7844f3fcbf49b" providerId="LiveId" clId="{7C60A964-18A0-4555-97F9-E7769E116915}" dt="2026-01-07T16:31:02.835" v="718" actId="14100"/>
          <ac:spMkLst>
            <pc:docMk/>
            <pc:sldMk cId="933538619" sldId="338"/>
            <ac:spMk id="3" creationId="{5F0AF429-2988-C6AA-D79B-770E56D9A6D8}"/>
          </ac:spMkLst>
        </pc:spChg>
        <pc:spChg chg="add mod">
          <ac:chgData name="Justin soles" userId="01e7844f3fcbf49b" providerId="LiveId" clId="{7C60A964-18A0-4555-97F9-E7769E116915}" dt="2026-01-07T16:31:15.437" v="720"/>
          <ac:spMkLst>
            <pc:docMk/>
            <pc:sldMk cId="933538619" sldId="338"/>
            <ac:spMk id="4" creationId="{5B9CADC1-EF43-3BDF-C281-810A57B4E64B}"/>
          </ac:spMkLst>
        </pc:spChg>
        <pc:picChg chg="add mod">
          <ac:chgData name="Justin soles" userId="01e7844f3fcbf49b" providerId="LiveId" clId="{7C60A964-18A0-4555-97F9-E7769E116915}" dt="2026-01-07T16:32:09.155" v="725"/>
          <ac:picMkLst>
            <pc:docMk/>
            <pc:sldMk cId="933538619" sldId="338"/>
            <ac:picMk id="6" creationId="{EC958AAA-117E-8276-50EE-180CD0211805}"/>
          </ac:picMkLst>
        </pc:picChg>
      </pc:sldChg>
      <pc:sldChg chg="addSp delSp modSp new mod setBg">
        <pc:chgData name="Justin soles" userId="01e7844f3fcbf49b" providerId="LiveId" clId="{7C60A964-18A0-4555-97F9-E7769E116915}" dt="2026-01-07T16:38:42.537" v="836"/>
        <pc:sldMkLst>
          <pc:docMk/>
          <pc:sldMk cId="1505437068" sldId="339"/>
        </pc:sldMkLst>
        <pc:spChg chg="mod">
          <ac:chgData name="Justin soles" userId="01e7844f3fcbf49b" providerId="LiveId" clId="{7C60A964-18A0-4555-97F9-E7769E116915}" dt="2026-01-07T16:38:42.537" v="836"/>
          <ac:spMkLst>
            <pc:docMk/>
            <pc:sldMk cId="1505437068" sldId="339"/>
            <ac:spMk id="2" creationId="{320E836D-6EAC-07FA-2D26-9B2A80027313}"/>
          </ac:spMkLst>
        </pc:spChg>
        <pc:spChg chg="del mod">
          <ac:chgData name="Justin soles" userId="01e7844f3fcbf49b" providerId="LiveId" clId="{7C60A964-18A0-4555-97F9-E7769E116915}" dt="2026-01-07T16:37:07.463" v="784"/>
          <ac:spMkLst>
            <pc:docMk/>
            <pc:sldMk cId="1505437068" sldId="339"/>
            <ac:spMk id="3" creationId="{08F56513-D0C0-6812-002B-3A1BCE144237}"/>
          </ac:spMkLst>
        </pc:spChg>
        <pc:spChg chg="add del">
          <ac:chgData name="Justin soles" userId="01e7844f3fcbf49b" providerId="LiveId" clId="{7C60A964-18A0-4555-97F9-E7769E116915}" dt="2026-01-07T16:38:00.396" v="800" actId="26606"/>
          <ac:spMkLst>
            <pc:docMk/>
            <pc:sldMk cId="1505437068" sldId="339"/>
            <ac:spMk id="18" creationId="{5669AB50-4CAD-4D10-A09A-A0C01AF9E6F6}"/>
          </ac:spMkLst>
        </pc:spChg>
        <pc:spChg chg="add">
          <ac:chgData name="Justin soles" userId="01e7844f3fcbf49b" providerId="LiveId" clId="{7C60A964-18A0-4555-97F9-E7769E116915}" dt="2026-01-07T16:38:00.396" v="800" actId="26606"/>
          <ac:spMkLst>
            <pc:docMk/>
            <pc:sldMk cId="1505437068" sldId="339"/>
            <ac:spMk id="28" creationId="{77DD88FE-01A0-4F04-99DC-2B1140F59BAA}"/>
          </ac:spMkLst>
        </pc:spChg>
        <pc:spChg chg="add">
          <ac:chgData name="Justin soles" userId="01e7844f3fcbf49b" providerId="LiveId" clId="{7C60A964-18A0-4555-97F9-E7769E116915}" dt="2026-01-07T16:38:00.396" v="800" actId="26606"/>
          <ac:spMkLst>
            <pc:docMk/>
            <pc:sldMk cId="1505437068" sldId="339"/>
            <ac:spMk id="30" creationId="{DA2E9868-C728-43FF-95CC-38902E5149FD}"/>
          </ac:spMkLst>
        </pc:spChg>
        <pc:spChg chg="add">
          <ac:chgData name="Justin soles" userId="01e7844f3fcbf49b" providerId="LiveId" clId="{7C60A964-18A0-4555-97F9-E7769E116915}" dt="2026-01-07T16:38:00.396" v="800" actId="26606"/>
          <ac:spMkLst>
            <pc:docMk/>
            <pc:sldMk cId="1505437068" sldId="339"/>
            <ac:spMk id="32" creationId="{212A5749-6A2A-4FAF-824E-16E9569B9A7B}"/>
          </ac:spMkLst>
        </pc:spChg>
        <pc:spChg chg="add">
          <ac:chgData name="Justin soles" userId="01e7844f3fcbf49b" providerId="LiveId" clId="{7C60A964-18A0-4555-97F9-E7769E116915}" dt="2026-01-07T16:38:00.396" v="800" actId="26606"/>
          <ac:spMkLst>
            <pc:docMk/>
            <pc:sldMk cId="1505437068" sldId="339"/>
            <ac:spMk id="34" creationId="{A2615BF4-8323-4853-9A41-09C4DFBC5CAF}"/>
          </ac:spMkLst>
        </pc:spChg>
        <pc:spChg chg="add">
          <ac:chgData name="Justin soles" userId="01e7844f3fcbf49b" providerId="LiveId" clId="{7C60A964-18A0-4555-97F9-E7769E116915}" dt="2026-01-07T16:38:00.396" v="800" actId="26606"/>
          <ac:spMkLst>
            <pc:docMk/>
            <pc:sldMk cId="1505437068" sldId="339"/>
            <ac:spMk id="36" creationId="{E68B4297-39F1-4DD7-A4EF-8E4E5011101D}"/>
          </ac:spMkLst>
        </pc:spChg>
        <pc:spChg chg="add">
          <ac:chgData name="Justin soles" userId="01e7844f3fcbf49b" providerId="LiveId" clId="{7C60A964-18A0-4555-97F9-E7769E116915}" dt="2026-01-07T16:38:00.396" v="800" actId="26606"/>
          <ac:spMkLst>
            <pc:docMk/>
            <pc:sldMk cId="1505437068" sldId="339"/>
            <ac:spMk id="38" creationId="{7DFAF1DD-0169-4D59-8646-8EFAD90F4983}"/>
          </ac:spMkLst>
        </pc:spChg>
        <pc:spChg chg="add">
          <ac:chgData name="Justin soles" userId="01e7844f3fcbf49b" providerId="LiveId" clId="{7C60A964-18A0-4555-97F9-E7769E116915}" dt="2026-01-07T16:38:00.396" v="800" actId="26606"/>
          <ac:spMkLst>
            <pc:docMk/>
            <pc:sldMk cId="1505437068" sldId="339"/>
            <ac:spMk id="40" creationId="{E45D7473-2985-4534-8629-4C76A5639CA9}"/>
          </ac:spMkLst>
        </pc:spChg>
        <pc:spChg chg="add">
          <ac:chgData name="Justin soles" userId="01e7844f3fcbf49b" providerId="LiveId" clId="{7C60A964-18A0-4555-97F9-E7769E116915}" dt="2026-01-07T16:38:00.396" v="800" actId="26606"/>
          <ac:spMkLst>
            <pc:docMk/>
            <pc:sldMk cId="1505437068" sldId="339"/>
            <ac:spMk id="42" creationId="{2B8277BD-4019-4E99-866A-1EA4007EC07B}"/>
          </ac:spMkLst>
        </pc:spChg>
        <pc:grpChg chg="add">
          <ac:chgData name="Justin soles" userId="01e7844f3fcbf49b" providerId="LiveId" clId="{7C60A964-18A0-4555-97F9-E7769E116915}" dt="2026-01-07T16:37:15.301" v="786" actId="26606"/>
          <ac:grpSpMkLst>
            <pc:docMk/>
            <pc:sldMk cId="1505437068" sldId="339"/>
            <ac:grpSpMk id="9" creationId="{5A992EA8-A2AE-480C-BFF9-7B134643975C}"/>
          </ac:grpSpMkLst>
        </pc:grpChg>
        <pc:grpChg chg="add">
          <ac:chgData name="Justin soles" userId="01e7844f3fcbf49b" providerId="LiveId" clId="{7C60A964-18A0-4555-97F9-E7769E116915}" dt="2026-01-07T16:37:15.301" v="786" actId="26606"/>
          <ac:grpSpMkLst>
            <pc:docMk/>
            <pc:sldMk cId="1505437068" sldId="339"/>
            <ac:grpSpMk id="20" creationId="{68B27BBA-AE99-4D00-A26E-0B49DA4B37AC}"/>
          </ac:grpSpMkLst>
        </pc:grpChg>
        <pc:graphicFrameChg chg="add mod modGraphic">
          <ac:chgData name="Justin soles" userId="01e7844f3fcbf49b" providerId="LiveId" clId="{7C60A964-18A0-4555-97F9-E7769E116915}" dt="2026-01-07T16:38:25.494" v="808" actId="1076"/>
          <ac:graphicFrameMkLst>
            <pc:docMk/>
            <pc:sldMk cId="1505437068" sldId="339"/>
            <ac:graphicFrameMk id="4" creationId="{84F852C8-14DE-9788-CDBC-E317CA4D440A}"/>
          </ac:graphicFrameMkLst>
        </pc:graphicFrameChg>
      </pc:sldChg>
      <pc:sldChg chg="addSp delSp modSp new mod">
        <pc:chgData name="Justin soles" userId="01e7844f3fcbf49b" providerId="LiveId" clId="{7C60A964-18A0-4555-97F9-E7769E116915}" dt="2026-01-07T16:39:59.061" v="874" actId="313"/>
        <pc:sldMkLst>
          <pc:docMk/>
          <pc:sldMk cId="593237272" sldId="340"/>
        </pc:sldMkLst>
        <pc:spChg chg="mod">
          <ac:chgData name="Justin soles" userId="01e7844f3fcbf49b" providerId="LiveId" clId="{7C60A964-18A0-4555-97F9-E7769E116915}" dt="2026-01-07T16:39:59.061" v="874" actId="313"/>
          <ac:spMkLst>
            <pc:docMk/>
            <pc:sldMk cId="593237272" sldId="340"/>
            <ac:spMk id="2" creationId="{4468443E-7F98-9464-964F-4540135380F9}"/>
          </ac:spMkLst>
        </pc:spChg>
        <pc:spChg chg="del">
          <ac:chgData name="Justin soles" userId="01e7844f3fcbf49b" providerId="LiveId" clId="{7C60A964-18A0-4555-97F9-E7769E116915}" dt="2026-01-07T16:39:17.342" v="838"/>
          <ac:spMkLst>
            <pc:docMk/>
            <pc:sldMk cId="593237272" sldId="340"/>
            <ac:spMk id="3" creationId="{730989AE-B932-202F-FC91-849E89C6A988}"/>
          </ac:spMkLst>
        </pc:spChg>
        <pc:picChg chg="add mod">
          <ac:chgData name="Justin soles" userId="01e7844f3fcbf49b" providerId="LiveId" clId="{7C60A964-18A0-4555-97F9-E7769E116915}" dt="2026-01-07T16:39:21.353" v="840" actId="1076"/>
          <ac:picMkLst>
            <pc:docMk/>
            <pc:sldMk cId="593237272" sldId="340"/>
            <ac:picMk id="4" creationId="{A0C11B0B-65B3-4C22-7DFA-FA941029BE09}"/>
          </ac:picMkLst>
        </pc:picChg>
      </pc:sldChg>
      <pc:sldChg chg="modSp new mod">
        <pc:chgData name="Justin soles" userId="01e7844f3fcbf49b" providerId="LiveId" clId="{7C60A964-18A0-4555-97F9-E7769E116915}" dt="2026-01-07T16:48:13.106" v="1333" actId="20577"/>
        <pc:sldMkLst>
          <pc:docMk/>
          <pc:sldMk cId="618205" sldId="341"/>
        </pc:sldMkLst>
        <pc:spChg chg="mod">
          <ac:chgData name="Justin soles" userId="01e7844f3fcbf49b" providerId="LiveId" clId="{7C60A964-18A0-4555-97F9-E7769E116915}" dt="2026-01-07T16:41:32.265" v="885" actId="20577"/>
          <ac:spMkLst>
            <pc:docMk/>
            <pc:sldMk cId="618205" sldId="341"/>
            <ac:spMk id="2" creationId="{C4827CAB-7C4B-7A4B-8811-A93E50E6E332}"/>
          </ac:spMkLst>
        </pc:spChg>
        <pc:spChg chg="mod">
          <ac:chgData name="Justin soles" userId="01e7844f3fcbf49b" providerId="LiveId" clId="{7C60A964-18A0-4555-97F9-E7769E116915}" dt="2026-01-07T16:48:13.106" v="1333" actId="20577"/>
          <ac:spMkLst>
            <pc:docMk/>
            <pc:sldMk cId="618205" sldId="341"/>
            <ac:spMk id="3" creationId="{B712C175-F94A-0F1E-2AC2-7E1661F14B53}"/>
          </ac:spMkLst>
        </pc:spChg>
      </pc:sldChg>
      <pc:sldChg chg="addSp delSp modSp new mod modClrScheme chgLayout">
        <pc:chgData name="Justin soles" userId="01e7844f3fcbf49b" providerId="LiveId" clId="{7C60A964-18A0-4555-97F9-E7769E116915}" dt="2026-01-07T16:48:50.978" v="1353" actId="403"/>
        <pc:sldMkLst>
          <pc:docMk/>
          <pc:sldMk cId="10680469" sldId="342"/>
        </pc:sldMkLst>
        <pc:spChg chg="del mod ord">
          <ac:chgData name="Justin soles" userId="01e7844f3fcbf49b" providerId="LiveId" clId="{7C60A964-18A0-4555-97F9-E7769E116915}" dt="2026-01-07T16:48:32.095" v="1335" actId="700"/>
          <ac:spMkLst>
            <pc:docMk/>
            <pc:sldMk cId="10680469" sldId="342"/>
            <ac:spMk id="2" creationId="{EDBA7F47-1560-1149-72C9-F8665A3E8E3E}"/>
          </ac:spMkLst>
        </pc:spChg>
        <pc:spChg chg="del mod ord">
          <ac:chgData name="Justin soles" userId="01e7844f3fcbf49b" providerId="LiveId" clId="{7C60A964-18A0-4555-97F9-E7769E116915}" dt="2026-01-07T16:48:32.095" v="1335" actId="700"/>
          <ac:spMkLst>
            <pc:docMk/>
            <pc:sldMk cId="10680469" sldId="342"/>
            <ac:spMk id="3" creationId="{77098FB4-5949-EF43-8B2E-75C8C29659BD}"/>
          </ac:spMkLst>
        </pc:spChg>
        <pc:spChg chg="add mod ord">
          <ac:chgData name="Justin soles" userId="01e7844f3fcbf49b" providerId="LiveId" clId="{7C60A964-18A0-4555-97F9-E7769E116915}" dt="2026-01-07T16:48:50.978" v="1353" actId="403"/>
          <ac:spMkLst>
            <pc:docMk/>
            <pc:sldMk cId="10680469" sldId="342"/>
            <ac:spMk id="4" creationId="{FE9CAAE4-8AC4-E76C-DE9D-A943846DC92A}"/>
          </ac:spMkLst>
        </pc:spChg>
        <pc:spChg chg="add del mod ord">
          <ac:chgData name="Justin soles" userId="01e7844f3fcbf49b" providerId="LiveId" clId="{7C60A964-18A0-4555-97F9-E7769E116915}" dt="2026-01-07T16:48:43.476" v="1346" actId="21"/>
          <ac:spMkLst>
            <pc:docMk/>
            <pc:sldMk cId="10680469" sldId="342"/>
            <ac:spMk id="5" creationId="{BFFF5943-0887-AF62-88C6-56EEBBB4CE0A}"/>
          </ac:spMkLst>
        </pc:spChg>
      </pc:sldChg>
    </pc:docChg>
  </pc:docChgLst>
</pc:chgInfo>
</file>

<file path=ppt/diagrams/_rels/data10.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6.png"/><Relationship Id="rId7" Type="http://schemas.openxmlformats.org/officeDocument/2006/relationships/image" Target="../media/image24.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ata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_rels/data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6.png"/><Relationship Id="rId7" Type="http://schemas.openxmlformats.org/officeDocument/2006/relationships/image" Target="../media/image24.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46AE72-73A7-4DD7-8AC5-9B941B702CE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3EB38BC-FC2E-4BFF-8D4B-5AE5B8BF17D5}">
      <dgm:prSet/>
      <dgm:spPr/>
      <dgm:t>
        <a:bodyPr/>
        <a:lstStyle/>
        <a:p>
          <a:r>
            <a:rPr lang="en-US"/>
            <a:t>Three HESI exams</a:t>
          </a:r>
        </a:p>
      </dgm:t>
    </dgm:pt>
    <dgm:pt modelId="{E40C91D2-5902-4DE4-9CBD-891DEF114BBD}" type="parTrans" cxnId="{8DB66873-A124-4432-BD92-73CD13A96A14}">
      <dgm:prSet/>
      <dgm:spPr/>
      <dgm:t>
        <a:bodyPr/>
        <a:lstStyle/>
        <a:p>
          <a:endParaRPr lang="en-US"/>
        </a:p>
      </dgm:t>
    </dgm:pt>
    <dgm:pt modelId="{7E66BD2F-F4B0-4F4B-9636-0D21371281FF}" type="sibTrans" cxnId="{8DB66873-A124-4432-BD92-73CD13A96A14}">
      <dgm:prSet/>
      <dgm:spPr/>
      <dgm:t>
        <a:bodyPr/>
        <a:lstStyle/>
        <a:p>
          <a:endParaRPr lang="en-US"/>
        </a:p>
      </dgm:t>
    </dgm:pt>
    <dgm:pt modelId="{0F3706F5-0B3A-40F0-B9AC-011DDC9F6409}">
      <dgm:prSet/>
      <dgm:spPr/>
      <dgm:t>
        <a:bodyPr/>
        <a:lstStyle/>
        <a:p>
          <a:r>
            <a:rPr lang="en-US" dirty="0"/>
            <a:t>Week 6 : Units 1-5</a:t>
          </a:r>
        </a:p>
      </dgm:t>
    </dgm:pt>
    <dgm:pt modelId="{75883593-AB17-4E9B-9C4A-2E9F82920C2A}" type="parTrans" cxnId="{65ECD2F6-D222-4A62-8E4F-2CF77DC5499D}">
      <dgm:prSet/>
      <dgm:spPr/>
      <dgm:t>
        <a:bodyPr/>
        <a:lstStyle/>
        <a:p>
          <a:endParaRPr lang="en-US"/>
        </a:p>
      </dgm:t>
    </dgm:pt>
    <dgm:pt modelId="{850737BB-EBED-42A6-9304-0DC9A91BACF2}" type="sibTrans" cxnId="{65ECD2F6-D222-4A62-8E4F-2CF77DC5499D}">
      <dgm:prSet/>
      <dgm:spPr/>
      <dgm:t>
        <a:bodyPr/>
        <a:lstStyle/>
        <a:p>
          <a:endParaRPr lang="en-US"/>
        </a:p>
      </dgm:t>
    </dgm:pt>
    <dgm:pt modelId="{E946D239-1223-4C8B-B532-C9F8E9A809ED}">
      <dgm:prSet/>
      <dgm:spPr/>
      <dgm:t>
        <a:bodyPr/>
        <a:lstStyle/>
        <a:p>
          <a:r>
            <a:rPr lang="en-US"/>
            <a:t>Week 11: Units 6-10</a:t>
          </a:r>
        </a:p>
      </dgm:t>
    </dgm:pt>
    <dgm:pt modelId="{9241C200-DE93-4C0E-AC29-48A41741A508}" type="parTrans" cxnId="{68EFA7FC-35F7-4754-A85E-0D0C6DB7F199}">
      <dgm:prSet/>
      <dgm:spPr/>
      <dgm:t>
        <a:bodyPr/>
        <a:lstStyle/>
        <a:p>
          <a:endParaRPr lang="en-US"/>
        </a:p>
      </dgm:t>
    </dgm:pt>
    <dgm:pt modelId="{22687273-197E-4B4F-AC82-A8E0C3CB3F6A}" type="sibTrans" cxnId="{68EFA7FC-35F7-4754-A85E-0D0C6DB7F199}">
      <dgm:prSet/>
      <dgm:spPr/>
      <dgm:t>
        <a:bodyPr/>
        <a:lstStyle/>
        <a:p>
          <a:endParaRPr lang="en-US"/>
        </a:p>
      </dgm:t>
    </dgm:pt>
    <dgm:pt modelId="{610BFF7C-23B0-4A33-91CA-87CF5687CB2D}">
      <dgm:prSet/>
      <dgm:spPr/>
      <dgm:t>
        <a:bodyPr/>
        <a:lstStyle/>
        <a:p>
          <a:r>
            <a:rPr lang="en-US" dirty="0"/>
            <a:t>Final: Cumulative</a:t>
          </a:r>
        </a:p>
      </dgm:t>
    </dgm:pt>
    <dgm:pt modelId="{93FA689E-EDC5-46D4-A2B6-C0775F5B89C0}" type="parTrans" cxnId="{FB96A05A-0988-4996-8F51-A9C71DF19F56}">
      <dgm:prSet/>
      <dgm:spPr/>
      <dgm:t>
        <a:bodyPr/>
        <a:lstStyle/>
        <a:p>
          <a:endParaRPr lang="en-US"/>
        </a:p>
      </dgm:t>
    </dgm:pt>
    <dgm:pt modelId="{F191B457-A1E9-4EC0-934E-16652438B1FD}" type="sibTrans" cxnId="{FB96A05A-0988-4996-8F51-A9C71DF19F56}">
      <dgm:prSet/>
      <dgm:spPr/>
      <dgm:t>
        <a:bodyPr/>
        <a:lstStyle/>
        <a:p>
          <a:endParaRPr lang="en-US"/>
        </a:p>
      </dgm:t>
    </dgm:pt>
    <dgm:pt modelId="{2129CAB3-4CFB-4EBE-95CC-389615E9E49A}">
      <dgm:prSet/>
      <dgm:spPr/>
      <dgm:t>
        <a:bodyPr/>
        <a:lstStyle/>
        <a:p>
          <a:r>
            <a:rPr lang="en-US" dirty="0"/>
            <a:t>Proctor U Assignment</a:t>
          </a:r>
        </a:p>
      </dgm:t>
    </dgm:pt>
    <dgm:pt modelId="{9C64CB54-561A-4024-9BFB-9CA409F95660}" type="parTrans" cxnId="{D56D15AF-BCC4-4E16-8450-693903F5A71E}">
      <dgm:prSet/>
      <dgm:spPr/>
      <dgm:t>
        <a:bodyPr/>
        <a:lstStyle/>
        <a:p>
          <a:endParaRPr lang="en-US"/>
        </a:p>
      </dgm:t>
    </dgm:pt>
    <dgm:pt modelId="{7E1CB191-4CFA-474B-8289-78E2EDC38C5D}" type="sibTrans" cxnId="{D56D15AF-BCC4-4E16-8450-693903F5A71E}">
      <dgm:prSet/>
      <dgm:spPr/>
      <dgm:t>
        <a:bodyPr/>
        <a:lstStyle/>
        <a:p>
          <a:endParaRPr lang="en-US"/>
        </a:p>
      </dgm:t>
    </dgm:pt>
    <dgm:pt modelId="{A0656C5E-6ACC-4451-9AE6-55554241534F}">
      <dgm:prSet/>
      <dgm:spPr/>
      <dgm:t>
        <a:bodyPr/>
        <a:lstStyle/>
        <a:p>
          <a:r>
            <a:rPr lang="en-US" dirty="0"/>
            <a:t>Compatibility Screen Shot</a:t>
          </a:r>
        </a:p>
      </dgm:t>
    </dgm:pt>
    <dgm:pt modelId="{1743E74D-5E3D-4D15-BF22-88A3C88508F3}" type="parTrans" cxnId="{32E1A4C1-EE28-4E34-BA1E-4F4C67619BAF}">
      <dgm:prSet/>
      <dgm:spPr/>
      <dgm:t>
        <a:bodyPr/>
        <a:lstStyle/>
        <a:p>
          <a:endParaRPr lang="en-US"/>
        </a:p>
      </dgm:t>
    </dgm:pt>
    <dgm:pt modelId="{777938FF-6B54-451B-9F86-4430CB377E9A}" type="sibTrans" cxnId="{32E1A4C1-EE28-4E34-BA1E-4F4C67619BAF}">
      <dgm:prSet/>
      <dgm:spPr/>
      <dgm:t>
        <a:bodyPr/>
        <a:lstStyle/>
        <a:p>
          <a:endParaRPr lang="en-US"/>
        </a:p>
      </dgm:t>
    </dgm:pt>
    <dgm:pt modelId="{0F7E9F55-7F54-4409-B807-6A5684F96A94}">
      <dgm:prSet/>
      <dgm:spPr/>
      <dgm:t>
        <a:bodyPr/>
        <a:lstStyle/>
        <a:p>
          <a:r>
            <a:rPr lang="en-US"/>
            <a:t>Screen shot of scheduled time – be sure to </a:t>
          </a:r>
        </a:p>
      </dgm:t>
    </dgm:pt>
    <dgm:pt modelId="{83AE4DEF-846E-47DC-B65C-CE30DA309410}" type="parTrans" cxnId="{1BEF333F-C5C1-4A1F-8E82-518C4F4337E2}">
      <dgm:prSet/>
      <dgm:spPr/>
      <dgm:t>
        <a:bodyPr/>
        <a:lstStyle/>
        <a:p>
          <a:endParaRPr lang="en-US"/>
        </a:p>
      </dgm:t>
    </dgm:pt>
    <dgm:pt modelId="{148BDFC1-FBE2-4F86-8A7C-C599081A6DA3}" type="sibTrans" cxnId="{1BEF333F-C5C1-4A1F-8E82-518C4F4337E2}">
      <dgm:prSet/>
      <dgm:spPr/>
      <dgm:t>
        <a:bodyPr/>
        <a:lstStyle/>
        <a:p>
          <a:endParaRPr lang="en-US"/>
        </a:p>
      </dgm:t>
    </dgm:pt>
    <dgm:pt modelId="{163BE396-280F-43AF-B8BA-735754EE19D5}">
      <dgm:prSet/>
      <dgm:spPr/>
      <dgm:t>
        <a:bodyPr/>
        <a:lstStyle/>
        <a:p>
          <a:r>
            <a:rPr lang="en-US" dirty="0"/>
            <a:t>NOT OPTIONAL.</a:t>
          </a:r>
        </a:p>
      </dgm:t>
    </dgm:pt>
    <dgm:pt modelId="{9179FCDA-9462-47DD-A7E6-7231BECFBAD9}" type="parTrans" cxnId="{5C4336BA-5F13-4F6D-B126-0005A5D21DFA}">
      <dgm:prSet/>
      <dgm:spPr/>
      <dgm:t>
        <a:bodyPr/>
        <a:lstStyle/>
        <a:p>
          <a:endParaRPr lang="en-US"/>
        </a:p>
      </dgm:t>
    </dgm:pt>
    <dgm:pt modelId="{B5712126-3B3F-4D1A-910D-6A6AD81F655F}" type="sibTrans" cxnId="{5C4336BA-5F13-4F6D-B126-0005A5D21DFA}">
      <dgm:prSet/>
      <dgm:spPr/>
      <dgm:t>
        <a:bodyPr/>
        <a:lstStyle/>
        <a:p>
          <a:endParaRPr lang="en-US"/>
        </a:p>
      </dgm:t>
    </dgm:pt>
    <dgm:pt modelId="{B8DC7B56-C45E-42F2-9493-34233EC2FF0A}">
      <dgm:prSet/>
      <dgm:spPr/>
      <dgm:t>
        <a:bodyPr/>
        <a:lstStyle/>
        <a:p>
          <a:r>
            <a:rPr lang="en-US"/>
            <a:t>HESI Remediation</a:t>
          </a:r>
        </a:p>
      </dgm:t>
    </dgm:pt>
    <dgm:pt modelId="{91320828-AEC9-4E02-8CD8-901947D742E0}" type="parTrans" cxnId="{B80277C6-75ED-4418-AA16-BFF9D846E6C6}">
      <dgm:prSet/>
      <dgm:spPr/>
      <dgm:t>
        <a:bodyPr/>
        <a:lstStyle/>
        <a:p>
          <a:endParaRPr lang="en-US"/>
        </a:p>
      </dgm:t>
    </dgm:pt>
    <dgm:pt modelId="{18AB47BD-D04F-4353-9B38-F7AD395D43EF}" type="sibTrans" cxnId="{B80277C6-75ED-4418-AA16-BFF9D846E6C6}">
      <dgm:prSet/>
      <dgm:spPr/>
      <dgm:t>
        <a:bodyPr/>
        <a:lstStyle/>
        <a:p>
          <a:endParaRPr lang="en-US"/>
        </a:p>
      </dgm:t>
    </dgm:pt>
    <dgm:pt modelId="{AE3C92C4-78B7-4EEC-87AC-88E1BD9B7424}">
      <dgm:prSet/>
      <dgm:spPr/>
      <dgm:t>
        <a:bodyPr/>
        <a:lstStyle/>
        <a:p>
          <a:r>
            <a:rPr lang="en-US"/>
            <a:t>For exams 1 and 2 only. </a:t>
          </a:r>
        </a:p>
      </dgm:t>
    </dgm:pt>
    <dgm:pt modelId="{C4DAD2EA-FA07-4638-B9C1-A38E9967F2F3}" type="parTrans" cxnId="{73534E13-3446-4253-A154-352D087AAF8A}">
      <dgm:prSet/>
      <dgm:spPr/>
      <dgm:t>
        <a:bodyPr/>
        <a:lstStyle/>
        <a:p>
          <a:endParaRPr lang="en-US"/>
        </a:p>
      </dgm:t>
    </dgm:pt>
    <dgm:pt modelId="{867C2186-304D-4E0D-A07B-7A163A7AE111}" type="sibTrans" cxnId="{73534E13-3446-4253-A154-352D087AAF8A}">
      <dgm:prSet/>
      <dgm:spPr/>
      <dgm:t>
        <a:bodyPr/>
        <a:lstStyle/>
        <a:p>
          <a:endParaRPr lang="en-US"/>
        </a:p>
      </dgm:t>
    </dgm:pt>
    <dgm:pt modelId="{C26D7D75-EC9F-45C9-9675-1FC39C2A9F62}">
      <dgm:prSet/>
      <dgm:spPr/>
      <dgm:t>
        <a:bodyPr/>
        <a:lstStyle/>
        <a:p>
          <a:r>
            <a:rPr lang="en-US"/>
            <a:t>EVERYONE must turn it in. </a:t>
          </a:r>
        </a:p>
      </dgm:t>
    </dgm:pt>
    <dgm:pt modelId="{F3734711-28D4-4D76-AEF5-472F12930AD7}" type="parTrans" cxnId="{851B41BE-3FBD-431A-BDB8-C2CAE1071D8A}">
      <dgm:prSet/>
      <dgm:spPr/>
      <dgm:t>
        <a:bodyPr/>
        <a:lstStyle/>
        <a:p>
          <a:endParaRPr lang="en-US"/>
        </a:p>
      </dgm:t>
    </dgm:pt>
    <dgm:pt modelId="{82A88816-7505-433E-9BEC-9E36910226F1}" type="sibTrans" cxnId="{851B41BE-3FBD-431A-BDB8-C2CAE1071D8A}">
      <dgm:prSet/>
      <dgm:spPr/>
      <dgm:t>
        <a:bodyPr/>
        <a:lstStyle/>
        <a:p>
          <a:endParaRPr lang="en-US"/>
        </a:p>
      </dgm:t>
    </dgm:pt>
    <dgm:pt modelId="{23ED9779-3DAF-4C33-A074-5C382791D52A}">
      <dgm:prSet/>
      <dgm:spPr/>
      <dgm:t>
        <a:bodyPr/>
        <a:lstStyle/>
        <a:p>
          <a:r>
            <a:rPr lang="en-US"/>
            <a:t>Due the week after the exam. </a:t>
          </a:r>
        </a:p>
      </dgm:t>
    </dgm:pt>
    <dgm:pt modelId="{267C44EF-C9B5-4ADD-BD19-58BC2E38CD5D}" type="parTrans" cxnId="{CE863EFA-7C7F-4CDB-819F-1261FB6FF9BC}">
      <dgm:prSet/>
      <dgm:spPr/>
      <dgm:t>
        <a:bodyPr/>
        <a:lstStyle/>
        <a:p>
          <a:endParaRPr lang="en-US"/>
        </a:p>
      </dgm:t>
    </dgm:pt>
    <dgm:pt modelId="{78D59142-F172-4A02-9D10-F92752BAFF68}" type="sibTrans" cxnId="{CE863EFA-7C7F-4CDB-819F-1261FB6FF9BC}">
      <dgm:prSet/>
      <dgm:spPr/>
      <dgm:t>
        <a:bodyPr/>
        <a:lstStyle/>
        <a:p>
          <a:endParaRPr lang="en-US"/>
        </a:p>
      </dgm:t>
    </dgm:pt>
    <dgm:pt modelId="{BCE297A9-472F-4427-9CF3-8D8D6C211D88}">
      <dgm:prSet/>
      <dgm:spPr/>
      <dgm:t>
        <a:bodyPr/>
        <a:lstStyle/>
        <a:p>
          <a:r>
            <a:rPr lang="en-US" dirty="0"/>
            <a:t>Links will be sent out prior to exam.</a:t>
          </a:r>
        </a:p>
      </dgm:t>
    </dgm:pt>
    <dgm:pt modelId="{A8073887-D6D4-4B58-ACF1-CF2A2EDCFEA5}" type="parTrans" cxnId="{233ADFC8-3C27-4564-BB1B-49C861FB943C}">
      <dgm:prSet/>
      <dgm:spPr/>
      <dgm:t>
        <a:bodyPr/>
        <a:lstStyle/>
        <a:p>
          <a:endParaRPr lang="en-US"/>
        </a:p>
      </dgm:t>
    </dgm:pt>
    <dgm:pt modelId="{EA531D2C-6115-4F2F-BF38-F2B3038A14DF}" type="sibTrans" cxnId="{233ADFC8-3C27-4564-BB1B-49C861FB943C}">
      <dgm:prSet/>
      <dgm:spPr/>
      <dgm:t>
        <a:bodyPr/>
        <a:lstStyle/>
        <a:p>
          <a:endParaRPr lang="en-US"/>
        </a:p>
      </dgm:t>
    </dgm:pt>
    <dgm:pt modelId="{E9914188-84BD-4661-8E58-EEE6632A7D12}">
      <dgm:prSet/>
      <dgm:spPr/>
      <dgm:t>
        <a:bodyPr/>
        <a:lstStyle/>
        <a:p>
          <a:r>
            <a:rPr lang="en-US" dirty="0"/>
            <a:t>Conversion score in syllabus. </a:t>
          </a:r>
        </a:p>
      </dgm:t>
    </dgm:pt>
    <dgm:pt modelId="{60FC0EFA-5422-42B7-A7B7-326511DFA9D0}" type="parTrans" cxnId="{CDDB8E24-DAB4-4DE1-99E6-2875B1E55548}">
      <dgm:prSet/>
      <dgm:spPr/>
      <dgm:t>
        <a:bodyPr/>
        <a:lstStyle/>
        <a:p>
          <a:endParaRPr lang="en-US"/>
        </a:p>
      </dgm:t>
    </dgm:pt>
    <dgm:pt modelId="{33C0DA7C-7DD4-4982-82F9-CB3C37005059}" type="sibTrans" cxnId="{CDDB8E24-DAB4-4DE1-99E6-2875B1E55548}">
      <dgm:prSet/>
      <dgm:spPr/>
      <dgm:t>
        <a:bodyPr/>
        <a:lstStyle/>
        <a:p>
          <a:endParaRPr lang="en-US"/>
        </a:p>
      </dgm:t>
    </dgm:pt>
    <dgm:pt modelId="{97C14326-92F9-47FC-BE43-8A9EC0A71F88}">
      <dgm:prSet/>
      <dgm:spPr/>
      <dgm:t>
        <a:bodyPr/>
        <a:lstStyle/>
        <a:p>
          <a:r>
            <a:rPr lang="en-US" dirty="0"/>
            <a:t>Use Herzing email</a:t>
          </a:r>
        </a:p>
      </dgm:t>
    </dgm:pt>
    <dgm:pt modelId="{80568D5D-F837-48EA-B3AE-FD5BD3E15E56}" type="parTrans" cxnId="{4EA4F5C3-8424-42DF-9285-B8B357B71680}">
      <dgm:prSet/>
      <dgm:spPr/>
      <dgm:t>
        <a:bodyPr/>
        <a:lstStyle/>
        <a:p>
          <a:endParaRPr lang="en-US"/>
        </a:p>
      </dgm:t>
    </dgm:pt>
    <dgm:pt modelId="{B2604CD9-85E3-4779-9BF1-D2AB750F63A4}" type="sibTrans" cxnId="{4EA4F5C3-8424-42DF-9285-B8B357B71680}">
      <dgm:prSet/>
      <dgm:spPr/>
      <dgm:t>
        <a:bodyPr/>
        <a:lstStyle/>
        <a:p>
          <a:endParaRPr lang="en-US"/>
        </a:p>
      </dgm:t>
    </dgm:pt>
    <dgm:pt modelId="{1D1F8EE6-F3CF-4599-B28A-1FBCD95A856D}" type="pres">
      <dgm:prSet presAssocID="{1746AE72-73A7-4DD7-8AC5-9B941B702CE7}" presName="linear" presStyleCnt="0">
        <dgm:presLayoutVars>
          <dgm:animLvl val="lvl"/>
          <dgm:resizeHandles val="exact"/>
        </dgm:presLayoutVars>
      </dgm:prSet>
      <dgm:spPr/>
    </dgm:pt>
    <dgm:pt modelId="{2E498C39-8BF0-4E85-81E6-EB1C179F2512}" type="pres">
      <dgm:prSet presAssocID="{03EB38BC-FC2E-4BFF-8D4B-5AE5B8BF17D5}" presName="parentText" presStyleLbl="node1" presStyleIdx="0" presStyleCnt="3">
        <dgm:presLayoutVars>
          <dgm:chMax val="0"/>
          <dgm:bulletEnabled val="1"/>
        </dgm:presLayoutVars>
      </dgm:prSet>
      <dgm:spPr/>
    </dgm:pt>
    <dgm:pt modelId="{46D6415C-A601-437B-909D-FC9D3CA7C5FA}" type="pres">
      <dgm:prSet presAssocID="{03EB38BC-FC2E-4BFF-8D4B-5AE5B8BF17D5}" presName="childText" presStyleLbl="revTx" presStyleIdx="0" presStyleCnt="3">
        <dgm:presLayoutVars>
          <dgm:bulletEnabled val="1"/>
        </dgm:presLayoutVars>
      </dgm:prSet>
      <dgm:spPr/>
    </dgm:pt>
    <dgm:pt modelId="{6DA924E1-40A1-4C81-85D2-0124025EA734}" type="pres">
      <dgm:prSet presAssocID="{2129CAB3-4CFB-4EBE-95CC-389615E9E49A}" presName="parentText" presStyleLbl="node1" presStyleIdx="1" presStyleCnt="3">
        <dgm:presLayoutVars>
          <dgm:chMax val="0"/>
          <dgm:bulletEnabled val="1"/>
        </dgm:presLayoutVars>
      </dgm:prSet>
      <dgm:spPr/>
    </dgm:pt>
    <dgm:pt modelId="{9491B61D-F7CC-43C8-B294-156A22D464C7}" type="pres">
      <dgm:prSet presAssocID="{2129CAB3-4CFB-4EBE-95CC-389615E9E49A}" presName="childText" presStyleLbl="revTx" presStyleIdx="1" presStyleCnt="3">
        <dgm:presLayoutVars>
          <dgm:bulletEnabled val="1"/>
        </dgm:presLayoutVars>
      </dgm:prSet>
      <dgm:spPr/>
    </dgm:pt>
    <dgm:pt modelId="{072CBE64-9ECA-4299-98E4-ED31BD2CB428}" type="pres">
      <dgm:prSet presAssocID="{B8DC7B56-C45E-42F2-9493-34233EC2FF0A}" presName="parentText" presStyleLbl="node1" presStyleIdx="2" presStyleCnt="3">
        <dgm:presLayoutVars>
          <dgm:chMax val="0"/>
          <dgm:bulletEnabled val="1"/>
        </dgm:presLayoutVars>
      </dgm:prSet>
      <dgm:spPr/>
    </dgm:pt>
    <dgm:pt modelId="{D71EE4D8-BA01-40F2-AAE6-3E196D19B199}" type="pres">
      <dgm:prSet presAssocID="{B8DC7B56-C45E-42F2-9493-34233EC2FF0A}" presName="childText" presStyleLbl="revTx" presStyleIdx="2" presStyleCnt="3">
        <dgm:presLayoutVars>
          <dgm:bulletEnabled val="1"/>
        </dgm:presLayoutVars>
      </dgm:prSet>
      <dgm:spPr/>
    </dgm:pt>
  </dgm:ptLst>
  <dgm:cxnLst>
    <dgm:cxn modelId="{73534E13-3446-4253-A154-352D087AAF8A}" srcId="{B8DC7B56-C45E-42F2-9493-34233EC2FF0A}" destId="{AE3C92C4-78B7-4EEC-87AC-88E1BD9B7424}" srcOrd="0" destOrd="0" parTransId="{C4DAD2EA-FA07-4638-B9C1-A38E9967F2F3}" sibTransId="{867C2186-304D-4E0D-A07B-7A163A7AE111}"/>
    <dgm:cxn modelId="{CDDB8E24-DAB4-4DE1-99E6-2875B1E55548}" srcId="{03EB38BC-FC2E-4BFF-8D4B-5AE5B8BF17D5}" destId="{E9914188-84BD-4661-8E58-EEE6632A7D12}" srcOrd="4" destOrd="0" parTransId="{60FC0EFA-5422-42B7-A7B7-326511DFA9D0}" sibTransId="{33C0DA7C-7DD4-4982-82F9-CB3C37005059}"/>
    <dgm:cxn modelId="{99885A33-D5CB-4C0B-B5F8-8E00801E4D0C}" type="presOf" srcId="{A0656C5E-6ACC-4451-9AE6-55554241534F}" destId="{9491B61D-F7CC-43C8-B294-156A22D464C7}" srcOrd="0" destOrd="0" presId="urn:microsoft.com/office/officeart/2005/8/layout/vList2"/>
    <dgm:cxn modelId="{63662A36-CE7E-4134-91E4-6AD1249FCE79}" type="presOf" srcId="{2129CAB3-4CFB-4EBE-95CC-389615E9E49A}" destId="{6DA924E1-40A1-4C81-85D2-0124025EA734}" srcOrd="0" destOrd="0" presId="urn:microsoft.com/office/officeart/2005/8/layout/vList2"/>
    <dgm:cxn modelId="{1BEF333F-C5C1-4A1F-8E82-518C4F4337E2}" srcId="{2129CAB3-4CFB-4EBE-95CC-389615E9E49A}" destId="{0F7E9F55-7F54-4409-B807-6A5684F96A94}" srcOrd="1" destOrd="0" parTransId="{83AE4DEF-846E-47DC-B65C-CE30DA309410}" sibTransId="{148BDFC1-FBE2-4F86-8A7C-C599081A6DA3}"/>
    <dgm:cxn modelId="{BE0C065B-0CD4-45B7-B352-36B24883CEA7}" type="presOf" srcId="{163BE396-280F-43AF-B8BA-735754EE19D5}" destId="{9491B61D-F7CC-43C8-B294-156A22D464C7}" srcOrd="0" destOrd="2" presId="urn:microsoft.com/office/officeart/2005/8/layout/vList2"/>
    <dgm:cxn modelId="{4AAC925C-80F2-4B02-BA6A-FF77853BB23C}" type="presOf" srcId="{1746AE72-73A7-4DD7-8AC5-9B941B702CE7}" destId="{1D1F8EE6-F3CF-4599-B28A-1FBCD95A856D}" srcOrd="0" destOrd="0" presId="urn:microsoft.com/office/officeart/2005/8/layout/vList2"/>
    <dgm:cxn modelId="{7162525E-DBD9-416D-943E-FBFD0D540588}" type="presOf" srcId="{03EB38BC-FC2E-4BFF-8D4B-5AE5B8BF17D5}" destId="{2E498C39-8BF0-4E85-81E6-EB1C179F2512}" srcOrd="0" destOrd="0" presId="urn:microsoft.com/office/officeart/2005/8/layout/vList2"/>
    <dgm:cxn modelId="{8DB66873-A124-4432-BD92-73CD13A96A14}" srcId="{1746AE72-73A7-4DD7-8AC5-9B941B702CE7}" destId="{03EB38BC-FC2E-4BFF-8D4B-5AE5B8BF17D5}" srcOrd="0" destOrd="0" parTransId="{E40C91D2-5902-4DE4-9CBD-891DEF114BBD}" sibTransId="{7E66BD2F-F4B0-4F4B-9636-0D21371281FF}"/>
    <dgm:cxn modelId="{FB96A05A-0988-4996-8F51-A9C71DF19F56}" srcId="{03EB38BC-FC2E-4BFF-8D4B-5AE5B8BF17D5}" destId="{610BFF7C-23B0-4A33-91CA-87CF5687CB2D}" srcOrd="2" destOrd="0" parTransId="{93FA689E-EDC5-46D4-A2B6-C0775F5B89C0}" sibTransId="{F191B457-A1E9-4EC0-934E-16652438B1FD}"/>
    <dgm:cxn modelId="{67F3587B-5328-4A01-AB18-89637E1CE48A}" type="presOf" srcId="{C26D7D75-EC9F-45C9-9675-1FC39C2A9F62}" destId="{D71EE4D8-BA01-40F2-AAE6-3E196D19B199}" srcOrd="0" destOrd="1" presId="urn:microsoft.com/office/officeart/2005/8/layout/vList2"/>
    <dgm:cxn modelId="{2F4C6D7F-6936-4C98-AD2A-F4BE70A8872A}" type="presOf" srcId="{0F3706F5-0B3A-40F0-B9AC-011DDC9F6409}" destId="{46D6415C-A601-437B-909D-FC9D3CA7C5FA}" srcOrd="0" destOrd="0" presId="urn:microsoft.com/office/officeart/2005/8/layout/vList2"/>
    <dgm:cxn modelId="{8975C091-8D2B-41D8-9B8D-AB9E81F5BB8B}" type="presOf" srcId="{AE3C92C4-78B7-4EEC-87AC-88E1BD9B7424}" destId="{D71EE4D8-BA01-40F2-AAE6-3E196D19B199}" srcOrd="0" destOrd="0" presId="urn:microsoft.com/office/officeart/2005/8/layout/vList2"/>
    <dgm:cxn modelId="{EDA1F79A-1F18-4151-B5D3-51FCDBDD5EDD}" type="presOf" srcId="{97C14326-92F9-47FC-BE43-8A9EC0A71F88}" destId="{46D6415C-A601-437B-909D-FC9D3CA7C5FA}" srcOrd="0" destOrd="5" presId="urn:microsoft.com/office/officeart/2005/8/layout/vList2"/>
    <dgm:cxn modelId="{B6A965A2-6769-4600-A371-4070F340EF23}" type="presOf" srcId="{E9914188-84BD-4661-8E58-EEE6632A7D12}" destId="{46D6415C-A601-437B-909D-FC9D3CA7C5FA}" srcOrd="0" destOrd="4" presId="urn:microsoft.com/office/officeart/2005/8/layout/vList2"/>
    <dgm:cxn modelId="{415579A8-CD21-43B6-ACCE-71A0A3398F48}" type="presOf" srcId="{BCE297A9-472F-4427-9CF3-8D8D6C211D88}" destId="{46D6415C-A601-437B-909D-FC9D3CA7C5FA}" srcOrd="0" destOrd="3" presId="urn:microsoft.com/office/officeart/2005/8/layout/vList2"/>
    <dgm:cxn modelId="{D56D15AF-BCC4-4E16-8450-693903F5A71E}" srcId="{1746AE72-73A7-4DD7-8AC5-9B941B702CE7}" destId="{2129CAB3-4CFB-4EBE-95CC-389615E9E49A}" srcOrd="1" destOrd="0" parTransId="{9C64CB54-561A-4024-9BFB-9CA409F95660}" sibTransId="{7E1CB191-4CFA-474B-8289-78E2EDC38C5D}"/>
    <dgm:cxn modelId="{B1FC91B5-7900-43F3-873F-2BCBB5BDFDAE}" type="presOf" srcId="{23ED9779-3DAF-4C33-A074-5C382791D52A}" destId="{D71EE4D8-BA01-40F2-AAE6-3E196D19B199}" srcOrd="0" destOrd="2" presId="urn:microsoft.com/office/officeart/2005/8/layout/vList2"/>
    <dgm:cxn modelId="{5C4336BA-5F13-4F6D-B126-0005A5D21DFA}" srcId="{2129CAB3-4CFB-4EBE-95CC-389615E9E49A}" destId="{163BE396-280F-43AF-B8BA-735754EE19D5}" srcOrd="2" destOrd="0" parTransId="{9179FCDA-9462-47DD-A7E6-7231BECFBAD9}" sibTransId="{B5712126-3B3F-4D1A-910D-6A6AD81F655F}"/>
    <dgm:cxn modelId="{851B41BE-3FBD-431A-BDB8-C2CAE1071D8A}" srcId="{B8DC7B56-C45E-42F2-9493-34233EC2FF0A}" destId="{C26D7D75-EC9F-45C9-9675-1FC39C2A9F62}" srcOrd="1" destOrd="0" parTransId="{F3734711-28D4-4D76-AEF5-472F12930AD7}" sibTransId="{82A88816-7505-433E-9BEC-9E36910226F1}"/>
    <dgm:cxn modelId="{32E1A4C1-EE28-4E34-BA1E-4F4C67619BAF}" srcId="{2129CAB3-4CFB-4EBE-95CC-389615E9E49A}" destId="{A0656C5E-6ACC-4451-9AE6-55554241534F}" srcOrd="0" destOrd="0" parTransId="{1743E74D-5E3D-4D15-BF22-88A3C88508F3}" sibTransId="{777938FF-6B54-451B-9F86-4430CB377E9A}"/>
    <dgm:cxn modelId="{4EA4F5C3-8424-42DF-9285-B8B357B71680}" srcId="{03EB38BC-FC2E-4BFF-8D4B-5AE5B8BF17D5}" destId="{97C14326-92F9-47FC-BE43-8A9EC0A71F88}" srcOrd="5" destOrd="0" parTransId="{80568D5D-F837-48EA-B3AE-FD5BD3E15E56}" sibTransId="{B2604CD9-85E3-4779-9BF1-D2AB750F63A4}"/>
    <dgm:cxn modelId="{B80277C6-75ED-4418-AA16-BFF9D846E6C6}" srcId="{1746AE72-73A7-4DD7-8AC5-9B941B702CE7}" destId="{B8DC7B56-C45E-42F2-9493-34233EC2FF0A}" srcOrd="2" destOrd="0" parTransId="{91320828-AEC9-4E02-8CD8-901947D742E0}" sibTransId="{18AB47BD-D04F-4353-9B38-F7AD395D43EF}"/>
    <dgm:cxn modelId="{233ADFC8-3C27-4564-BB1B-49C861FB943C}" srcId="{03EB38BC-FC2E-4BFF-8D4B-5AE5B8BF17D5}" destId="{BCE297A9-472F-4427-9CF3-8D8D6C211D88}" srcOrd="3" destOrd="0" parTransId="{A8073887-D6D4-4B58-ACF1-CF2A2EDCFEA5}" sibTransId="{EA531D2C-6115-4F2F-BF38-F2B3038A14DF}"/>
    <dgm:cxn modelId="{CEADFEDB-39D3-4D02-8BA7-40825141B106}" type="presOf" srcId="{0F7E9F55-7F54-4409-B807-6A5684F96A94}" destId="{9491B61D-F7CC-43C8-B294-156A22D464C7}" srcOrd="0" destOrd="1" presId="urn:microsoft.com/office/officeart/2005/8/layout/vList2"/>
    <dgm:cxn modelId="{5D3FB1E9-0875-4ACF-B3EB-A46F8236AEBF}" type="presOf" srcId="{B8DC7B56-C45E-42F2-9493-34233EC2FF0A}" destId="{072CBE64-9ECA-4299-98E4-ED31BD2CB428}" srcOrd="0" destOrd="0" presId="urn:microsoft.com/office/officeart/2005/8/layout/vList2"/>
    <dgm:cxn modelId="{E43A26F2-AF3B-4810-9446-FEED12490521}" type="presOf" srcId="{E946D239-1223-4C8B-B532-C9F8E9A809ED}" destId="{46D6415C-A601-437B-909D-FC9D3CA7C5FA}" srcOrd="0" destOrd="1" presId="urn:microsoft.com/office/officeart/2005/8/layout/vList2"/>
    <dgm:cxn modelId="{65ECD2F6-D222-4A62-8E4F-2CF77DC5499D}" srcId="{03EB38BC-FC2E-4BFF-8D4B-5AE5B8BF17D5}" destId="{0F3706F5-0B3A-40F0-B9AC-011DDC9F6409}" srcOrd="0" destOrd="0" parTransId="{75883593-AB17-4E9B-9C4A-2E9F82920C2A}" sibTransId="{850737BB-EBED-42A6-9304-0DC9A91BACF2}"/>
    <dgm:cxn modelId="{CE863EFA-7C7F-4CDB-819F-1261FB6FF9BC}" srcId="{B8DC7B56-C45E-42F2-9493-34233EC2FF0A}" destId="{23ED9779-3DAF-4C33-A074-5C382791D52A}" srcOrd="2" destOrd="0" parTransId="{267C44EF-C9B5-4ADD-BD19-58BC2E38CD5D}" sibTransId="{78D59142-F172-4A02-9D10-F92752BAFF68}"/>
    <dgm:cxn modelId="{12A54FFB-730D-4A95-BA3B-32506C300ECD}" type="presOf" srcId="{610BFF7C-23B0-4A33-91CA-87CF5687CB2D}" destId="{46D6415C-A601-437B-909D-FC9D3CA7C5FA}" srcOrd="0" destOrd="2" presId="urn:microsoft.com/office/officeart/2005/8/layout/vList2"/>
    <dgm:cxn modelId="{68EFA7FC-35F7-4754-A85E-0D0C6DB7F199}" srcId="{03EB38BC-FC2E-4BFF-8D4B-5AE5B8BF17D5}" destId="{E946D239-1223-4C8B-B532-C9F8E9A809ED}" srcOrd="1" destOrd="0" parTransId="{9241C200-DE93-4C0E-AC29-48A41741A508}" sibTransId="{22687273-197E-4B4F-AC82-A8E0C3CB3F6A}"/>
    <dgm:cxn modelId="{2ADFAE39-78AA-4A41-B3DF-A0FE9B5C8640}" type="presParOf" srcId="{1D1F8EE6-F3CF-4599-B28A-1FBCD95A856D}" destId="{2E498C39-8BF0-4E85-81E6-EB1C179F2512}" srcOrd="0" destOrd="0" presId="urn:microsoft.com/office/officeart/2005/8/layout/vList2"/>
    <dgm:cxn modelId="{4D86F13C-886B-4C33-9524-C3FCA652D5DB}" type="presParOf" srcId="{1D1F8EE6-F3CF-4599-B28A-1FBCD95A856D}" destId="{46D6415C-A601-437B-909D-FC9D3CA7C5FA}" srcOrd="1" destOrd="0" presId="urn:microsoft.com/office/officeart/2005/8/layout/vList2"/>
    <dgm:cxn modelId="{1C91F4C2-FDEA-4110-8881-EDD8CBE25221}" type="presParOf" srcId="{1D1F8EE6-F3CF-4599-B28A-1FBCD95A856D}" destId="{6DA924E1-40A1-4C81-85D2-0124025EA734}" srcOrd="2" destOrd="0" presId="urn:microsoft.com/office/officeart/2005/8/layout/vList2"/>
    <dgm:cxn modelId="{0E616445-5493-4923-9226-8C5F1366D699}" type="presParOf" srcId="{1D1F8EE6-F3CF-4599-B28A-1FBCD95A856D}" destId="{9491B61D-F7CC-43C8-B294-156A22D464C7}" srcOrd="3" destOrd="0" presId="urn:microsoft.com/office/officeart/2005/8/layout/vList2"/>
    <dgm:cxn modelId="{349CBC3A-AFB3-4E05-9FA8-F1D3E6930A82}" type="presParOf" srcId="{1D1F8EE6-F3CF-4599-B28A-1FBCD95A856D}" destId="{072CBE64-9ECA-4299-98E4-ED31BD2CB428}" srcOrd="4" destOrd="0" presId="urn:microsoft.com/office/officeart/2005/8/layout/vList2"/>
    <dgm:cxn modelId="{153E65BA-0DCA-409C-A034-D97DF31A36AD}" type="presParOf" srcId="{1D1F8EE6-F3CF-4599-B28A-1FBCD95A856D}" destId="{D71EE4D8-BA01-40F2-AAE6-3E196D19B199}"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C32A461-DCC2-4176-896C-352236EA646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04D1C5E-246E-4834-826E-DCF078C9D6B6}">
      <dgm:prSet/>
      <dgm:spPr/>
      <dgm:t>
        <a:bodyPr/>
        <a:lstStyle/>
        <a:p>
          <a:r>
            <a:rPr lang="en-US" b="0" i="0"/>
            <a:t>Address member concerns</a:t>
          </a:r>
          <a:endParaRPr lang="en-US"/>
        </a:p>
      </dgm:t>
    </dgm:pt>
    <dgm:pt modelId="{6AD03571-362A-47E0-AF54-7BEB985961E1}" type="parTrans" cxnId="{D5CA33E4-61DF-4812-8FDA-D514966A09F5}">
      <dgm:prSet/>
      <dgm:spPr/>
      <dgm:t>
        <a:bodyPr/>
        <a:lstStyle/>
        <a:p>
          <a:endParaRPr lang="en-US"/>
        </a:p>
      </dgm:t>
    </dgm:pt>
    <dgm:pt modelId="{F555F028-C715-4519-BDD2-A3F7943BD6B3}" type="sibTrans" cxnId="{D5CA33E4-61DF-4812-8FDA-D514966A09F5}">
      <dgm:prSet/>
      <dgm:spPr/>
      <dgm:t>
        <a:bodyPr/>
        <a:lstStyle/>
        <a:p>
          <a:endParaRPr lang="en-US"/>
        </a:p>
      </dgm:t>
    </dgm:pt>
    <dgm:pt modelId="{A20FF55C-25AD-4E62-A867-D2AEDB03FCFC}">
      <dgm:prSet/>
      <dgm:spPr/>
      <dgm:t>
        <a:bodyPr/>
        <a:lstStyle/>
        <a:p>
          <a:r>
            <a:rPr lang="en-US" b="0" i="0"/>
            <a:t>Include specialty nursing organizations</a:t>
          </a:r>
          <a:endParaRPr lang="en-US"/>
        </a:p>
      </dgm:t>
    </dgm:pt>
    <dgm:pt modelId="{3CB16C32-090D-4835-B88D-D0D1372EBBA4}" type="parTrans" cxnId="{0D44561F-C41C-4630-A272-D26EA39471CE}">
      <dgm:prSet/>
      <dgm:spPr/>
      <dgm:t>
        <a:bodyPr/>
        <a:lstStyle/>
        <a:p>
          <a:endParaRPr lang="en-US"/>
        </a:p>
      </dgm:t>
    </dgm:pt>
    <dgm:pt modelId="{BB46E765-A049-45D3-9A91-C87ECE03BDA8}" type="sibTrans" cxnId="{0D44561F-C41C-4630-A272-D26EA39471CE}">
      <dgm:prSet/>
      <dgm:spPr/>
      <dgm:t>
        <a:bodyPr/>
        <a:lstStyle/>
        <a:p>
          <a:endParaRPr lang="en-US"/>
        </a:p>
      </dgm:t>
    </dgm:pt>
    <dgm:pt modelId="{F53EFDF3-9AAE-4F35-A90A-FE6EE8E0C81C}">
      <dgm:prSet/>
      <dgm:spPr/>
      <dgm:t>
        <a:bodyPr/>
        <a:lstStyle/>
        <a:p>
          <a:r>
            <a:rPr lang="en-US" b="0" i="0"/>
            <a:t>Present educational programs</a:t>
          </a:r>
          <a:endParaRPr lang="en-US"/>
        </a:p>
      </dgm:t>
    </dgm:pt>
    <dgm:pt modelId="{A67500BA-B7E3-4775-961A-FD4F0AC938A5}" type="parTrans" cxnId="{43E4E284-D187-4438-A332-44CEABA9FBA0}">
      <dgm:prSet/>
      <dgm:spPr/>
      <dgm:t>
        <a:bodyPr/>
        <a:lstStyle/>
        <a:p>
          <a:endParaRPr lang="en-US"/>
        </a:p>
      </dgm:t>
    </dgm:pt>
    <dgm:pt modelId="{6C58D1BA-6830-4675-9FEE-2CE51EC871F0}" type="sibTrans" cxnId="{43E4E284-D187-4438-A332-44CEABA9FBA0}">
      <dgm:prSet/>
      <dgm:spPr/>
      <dgm:t>
        <a:bodyPr/>
        <a:lstStyle/>
        <a:p>
          <a:endParaRPr lang="en-US"/>
        </a:p>
      </dgm:t>
    </dgm:pt>
    <dgm:pt modelId="{D7D24218-D136-4531-AB33-4D3CC68DEB65}">
      <dgm:prSet/>
      <dgm:spPr/>
      <dgm:t>
        <a:bodyPr/>
        <a:lstStyle/>
        <a:p>
          <a:r>
            <a:rPr lang="en-US" b="0" i="0"/>
            <a:t>Publish journals</a:t>
          </a:r>
          <a:endParaRPr lang="en-US"/>
        </a:p>
      </dgm:t>
    </dgm:pt>
    <dgm:pt modelId="{E6C83CEB-88AA-4E28-B5FD-48FADDE8F7BC}" type="parTrans" cxnId="{894665B8-B710-4456-8934-3826B98EE249}">
      <dgm:prSet/>
      <dgm:spPr/>
      <dgm:t>
        <a:bodyPr/>
        <a:lstStyle/>
        <a:p>
          <a:endParaRPr lang="en-US"/>
        </a:p>
      </dgm:t>
    </dgm:pt>
    <dgm:pt modelId="{72FE4E21-238C-45E4-BDB4-E6661E4BE918}" type="sibTrans" cxnId="{894665B8-B710-4456-8934-3826B98EE249}">
      <dgm:prSet/>
      <dgm:spPr/>
      <dgm:t>
        <a:bodyPr/>
        <a:lstStyle/>
        <a:p>
          <a:endParaRPr lang="en-US"/>
        </a:p>
      </dgm:t>
    </dgm:pt>
    <dgm:pt modelId="{D33BBB77-1086-4083-96AD-089FC66A16D7}">
      <dgm:prSet/>
      <dgm:spPr/>
      <dgm:t>
        <a:bodyPr/>
        <a:lstStyle/>
        <a:p>
          <a:r>
            <a:rPr lang="en-US" b="0" i="0"/>
            <a:t>Student organizations include:</a:t>
          </a:r>
          <a:endParaRPr lang="en-US"/>
        </a:p>
      </dgm:t>
    </dgm:pt>
    <dgm:pt modelId="{BC411538-8F93-4EF5-88FF-D801390AB54C}" type="parTrans" cxnId="{613E17BD-3AFA-4370-807F-58E928655E3C}">
      <dgm:prSet/>
      <dgm:spPr/>
      <dgm:t>
        <a:bodyPr/>
        <a:lstStyle/>
        <a:p>
          <a:endParaRPr lang="en-US"/>
        </a:p>
      </dgm:t>
    </dgm:pt>
    <dgm:pt modelId="{78B958CD-6E80-466D-AD25-47CC29BB308E}" type="sibTrans" cxnId="{613E17BD-3AFA-4370-807F-58E928655E3C}">
      <dgm:prSet/>
      <dgm:spPr/>
      <dgm:t>
        <a:bodyPr/>
        <a:lstStyle/>
        <a:p>
          <a:endParaRPr lang="en-US"/>
        </a:p>
      </dgm:t>
    </dgm:pt>
    <dgm:pt modelId="{28A81C5E-EAFF-46EB-9710-595D8EA3A7C5}">
      <dgm:prSet/>
      <dgm:spPr/>
      <dgm:t>
        <a:bodyPr/>
        <a:lstStyle/>
        <a:p>
          <a:r>
            <a:rPr lang="en-US" b="0" i="0"/>
            <a:t>National Student Nurses Association (NSNA) </a:t>
          </a:r>
          <a:endParaRPr lang="en-US"/>
        </a:p>
      </dgm:t>
    </dgm:pt>
    <dgm:pt modelId="{F114EDCE-12D5-4F27-83AF-AC3EE9AED664}" type="parTrans" cxnId="{F088B80E-71E5-463E-88D2-2A0AAAF07DEC}">
      <dgm:prSet/>
      <dgm:spPr/>
      <dgm:t>
        <a:bodyPr/>
        <a:lstStyle/>
        <a:p>
          <a:endParaRPr lang="en-US"/>
        </a:p>
      </dgm:t>
    </dgm:pt>
    <dgm:pt modelId="{F41C91ED-99FC-4744-834F-3E877719A511}" type="sibTrans" cxnId="{F088B80E-71E5-463E-88D2-2A0AAAF07DEC}">
      <dgm:prSet/>
      <dgm:spPr/>
      <dgm:t>
        <a:bodyPr/>
        <a:lstStyle/>
        <a:p>
          <a:endParaRPr lang="en-US"/>
        </a:p>
      </dgm:t>
    </dgm:pt>
    <dgm:pt modelId="{3DD4BEC2-41EF-4EAF-B7C2-1C35A6E5A632}">
      <dgm:prSet/>
      <dgm:spPr/>
      <dgm:t>
        <a:bodyPr/>
        <a:lstStyle/>
        <a:p>
          <a:r>
            <a:rPr lang="en-US" b="0" i="0"/>
            <a:t>Canadian Student Nurses Association (CSNA)</a:t>
          </a:r>
          <a:endParaRPr lang="en-US"/>
        </a:p>
      </dgm:t>
    </dgm:pt>
    <dgm:pt modelId="{0CCF0D99-604E-45DB-9BD8-3C7776BA176B}" type="parTrans" cxnId="{0CA05EF4-5F81-4C7B-B91D-76B6D2A551BC}">
      <dgm:prSet/>
      <dgm:spPr/>
      <dgm:t>
        <a:bodyPr/>
        <a:lstStyle/>
        <a:p>
          <a:endParaRPr lang="en-US"/>
        </a:p>
      </dgm:t>
    </dgm:pt>
    <dgm:pt modelId="{475BE404-FFEE-4AAB-94BD-E91C85FD71C7}" type="sibTrans" cxnId="{0CA05EF4-5F81-4C7B-B91D-76B6D2A551BC}">
      <dgm:prSet/>
      <dgm:spPr/>
      <dgm:t>
        <a:bodyPr/>
        <a:lstStyle/>
        <a:p>
          <a:endParaRPr lang="en-US"/>
        </a:p>
      </dgm:t>
    </dgm:pt>
    <dgm:pt modelId="{E65CDA08-DD37-485D-AD60-FA141041F27A}" type="pres">
      <dgm:prSet presAssocID="{EC32A461-DCC2-4176-896C-352236EA646B}" presName="root" presStyleCnt="0">
        <dgm:presLayoutVars>
          <dgm:dir/>
          <dgm:resizeHandles val="exact"/>
        </dgm:presLayoutVars>
      </dgm:prSet>
      <dgm:spPr/>
    </dgm:pt>
    <dgm:pt modelId="{0E661D1A-F997-4521-8467-A3DCD0674E47}" type="pres">
      <dgm:prSet presAssocID="{A04D1C5E-246E-4834-826E-DCF078C9D6B6}" presName="compNode" presStyleCnt="0"/>
      <dgm:spPr/>
    </dgm:pt>
    <dgm:pt modelId="{3CAAA962-8B26-4A49-A166-75977322FEDB}" type="pres">
      <dgm:prSet presAssocID="{A04D1C5E-246E-4834-826E-DCF078C9D6B6}" presName="bgRect" presStyleLbl="bgShp" presStyleIdx="0" presStyleCnt="5"/>
      <dgm:spPr/>
    </dgm:pt>
    <dgm:pt modelId="{BD44D600-E91C-4DF7-94B7-2E8A97CA845D}" type="pres">
      <dgm:prSet presAssocID="{A04D1C5E-246E-4834-826E-DCF078C9D6B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B8FA7CAE-1786-4C31-96DE-C48FB0FC6F65}" type="pres">
      <dgm:prSet presAssocID="{A04D1C5E-246E-4834-826E-DCF078C9D6B6}" presName="spaceRect" presStyleCnt="0"/>
      <dgm:spPr/>
    </dgm:pt>
    <dgm:pt modelId="{B1959889-DC6C-4B15-A7C9-0D36585A8436}" type="pres">
      <dgm:prSet presAssocID="{A04D1C5E-246E-4834-826E-DCF078C9D6B6}" presName="parTx" presStyleLbl="revTx" presStyleIdx="0" presStyleCnt="6">
        <dgm:presLayoutVars>
          <dgm:chMax val="0"/>
          <dgm:chPref val="0"/>
        </dgm:presLayoutVars>
      </dgm:prSet>
      <dgm:spPr/>
    </dgm:pt>
    <dgm:pt modelId="{3F925E0E-CB69-4F95-A339-4A0BD9022586}" type="pres">
      <dgm:prSet presAssocID="{F555F028-C715-4519-BDD2-A3F7943BD6B3}" presName="sibTrans" presStyleCnt="0"/>
      <dgm:spPr/>
    </dgm:pt>
    <dgm:pt modelId="{BA31CABF-AC09-415C-B85F-88871EE64260}" type="pres">
      <dgm:prSet presAssocID="{A20FF55C-25AD-4E62-A867-D2AEDB03FCFC}" presName="compNode" presStyleCnt="0"/>
      <dgm:spPr/>
    </dgm:pt>
    <dgm:pt modelId="{D7EC6DB5-64E1-4878-838E-8C04FF1922A4}" type="pres">
      <dgm:prSet presAssocID="{A20FF55C-25AD-4E62-A867-D2AEDB03FCFC}" presName="bgRect" presStyleLbl="bgShp" presStyleIdx="1" presStyleCnt="5"/>
      <dgm:spPr/>
    </dgm:pt>
    <dgm:pt modelId="{9FFB143E-24B2-4E2B-9F7F-83704B10B92C}" type="pres">
      <dgm:prSet presAssocID="{A20FF55C-25AD-4E62-A867-D2AEDB03FCF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30900FBE-69B0-4F30-BE27-BA7E59A9938E}" type="pres">
      <dgm:prSet presAssocID="{A20FF55C-25AD-4E62-A867-D2AEDB03FCFC}" presName="spaceRect" presStyleCnt="0"/>
      <dgm:spPr/>
    </dgm:pt>
    <dgm:pt modelId="{ED59160A-5383-4559-A629-6C74AC54799E}" type="pres">
      <dgm:prSet presAssocID="{A20FF55C-25AD-4E62-A867-D2AEDB03FCFC}" presName="parTx" presStyleLbl="revTx" presStyleIdx="1" presStyleCnt="6">
        <dgm:presLayoutVars>
          <dgm:chMax val="0"/>
          <dgm:chPref val="0"/>
        </dgm:presLayoutVars>
      </dgm:prSet>
      <dgm:spPr/>
    </dgm:pt>
    <dgm:pt modelId="{54B706A9-798E-4142-AE5E-07FC132A53E7}" type="pres">
      <dgm:prSet presAssocID="{BB46E765-A049-45D3-9A91-C87ECE03BDA8}" presName="sibTrans" presStyleCnt="0"/>
      <dgm:spPr/>
    </dgm:pt>
    <dgm:pt modelId="{07160122-F301-4AAE-851D-36FBB771A63C}" type="pres">
      <dgm:prSet presAssocID="{F53EFDF3-9AAE-4F35-A90A-FE6EE8E0C81C}" presName="compNode" presStyleCnt="0"/>
      <dgm:spPr/>
    </dgm:pt>
    <dgm:pt modelId="{B715AA28-C915-4F6C-BBC8-B23072716897}" type="pres">
      <dgm:prSet presAssocID="{F53EFDF3-9AAE-4F35-A90A-FE6EE8E0C81C}" presName="bgRect" presStyleLbl="bgShp" presStyleIdx="2" presStyleCnt="5"/>
      <dgm:spPr/>
    </dgm:pt>
    <dgm:pt modelId="{96BE1E0A-C576-4B7F-AB89-152CA63D787E}" type="pres">
      <dgm:prSet presAssocID="{F53EFDF3-9AAE-4F35-A90A-FE6EE8E0C81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BADA43C5-95AA-4F43-A933-0097643262EF}" type="pres">
      <dgm:prSet presAssocID="{F53EFDF3-9AAE-4F35-A90A-FE6EE8E0C81C}" presName="spaceRect" presStyleCnt="0"/>
      <dgm:spPr/>
    </dgm:pt>
    <dgm:pt modelId="{54476873-0F29-4869-8F96-261C5878E812}" type="pres">
      <dgm:prSet presAssocID="{F53EFDF3-9AAE-4F35-A90A-FE6EE8E0C81C}" presName="parTx" presStyleLbl="revTx" presStyleIdx="2" presStyleCnt="6">
        <dgm:presLayoutVars>
          <dgm:chMax val="0"/>
          <dgm:chPref val="0"/>
        </dgm:presLayoutVars>
      </dgm:prSet>
      <dgm:spPr/>
    </dgm:pt>
    <dgm:pt modelId="{EB483634-F96E-450A-A9B8-93CD7E4F0631}" type="pres">
      <dgm:prSet presAssocID="{6C58D1BA-6830-4675-9FEE-2CE51EC871F0}" presName="sibTrans" presStyleCnt="0"/>
      <dgm:spPr/>
    </dgm:pt>
    <dgm:pt modelId="{BFE3A39A-FB5A-4B8A-BC30-4A2F1DEFE4B1}" type="pres">
      <dgm:prSet presAssocID="{D7D24218-D136-4531-AB33-4D3CC68DEB65}" presName="compNode" presStyleCnt="0"/>
      <dgm:spPr/>
    </dgm:pt>
    <dgm:pt modelId="{527DFA89-3E85-4B4E-B7F4-8899CF76A6AC}" type="pres">
      <dgm:prSet presAssocID="{D7D24218-D136-4531-AB33-4D3CC68DEB65}" presName="bgRect" presStyleLbl="bgShp" presStyleIdx="3" presStyleCnt="5"/>
      <dgm:spPr/>
    </dgm:pt>
    <dgm:pt modelId="{2BB44EE8-F548-4912-B1C0-2C1E77B510BE}" type="pres">
      <dgm:prSet presAssocID="{D7D24218-D136-4531-AB33-4D3CC68DEB6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ewspaper"/>
        </a:ext>
      </dgm:extLst>
    </dgm:pt>
    <dgm:pt modelId="{69447363-B29D-4E9F-B93E-DA4E7105F034}" type="pres">
      <dgm:prSet presAssocID="{D7D24218-D136-4531-AB33-4D3CC68DEB65}" presName="spaceRect" presStyleCnt="0"/>
      <dgm:spPr/>
    </dgm:pt>
    <dgm:pt modelId="{01699229-F0FC-477F-987F-AC2471009EA4}" type="pres">
      <dgm:prSet presAssocID="{D7D24218-D136-4531-AB33-4D3CC68DEB65}" presName="parTx" presStyleLbl="revTx" presStyleIdx="3" presStyleCnt="6">
        <dgm:presLayoutVars>
          <dgm:chMax val="0"/>
          <dgm:chPref val="0"/>
        </dgm:presLayoutVars>
      </dgm:prSet>
      <dgm:spPr/>
    </dgm:pt>
    <dgm:pt modelId="{26D6E279-F632-4222-AC4B-A7A5AC39DD24}" type="pres">
      <dgm:prSet presAssocID="{72FE4E21-238C-45E4-BDB4-E6661E4BE918}" presName="sibTrans" presStyleCnt="0"/>
      <dgm:spPr/>
    </dgm:pt>
    <dgm:pt modelId="{80A399B3-A89E-46B8-B852-F7853CFFF63C}" type="pres">
      <dgm:prSet presAssocID="{D33BBB77-1086-4083-96AD-089FC66A16D7}" presName="compNode" presStyleCnt="0"/>
      <dgm:spPr/>
    </dgm:pt>
    <dgm:pt modelId="{0F96EF04-5AF9-4F7F-BAF1-2340986FBFEC}" type="pres">
      <dgm:prSet presAssocID="{D33BBB77-1086-4083-96AD-089FC66A16D7}" presName="bgRect" presStyleLbl="bgShp" presStyleIdx="4" presStyleCnt="5"/>
      <dgm:spPr/>
    </dgm:pt>
    <dgm:pt modelId="{E0A3C092-C12A-4136-8690-1EFAEBF2453C}" type="pres">
      <dgm:prSet presAssocID="{D33BBB77-1086-4083-96AD-089FC66A16D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iploma Roll"/>
        </a:ext>
      </dgm:extLst>
    </dgm:pt>
    <dgm:pt modelId="{10AF0A5D-E2FD-470D-A189-D9EB7183B248}" type="pres">
      <dgm:prSet presAssocID="{D33BBB77-1086-4083-96AD-089FC66A16D7}" presName="spaceRect" presStyleCnt="0"/>
      <dgm:spPr/>
    </dgm:pt>
    <dgm:pt modelId="{CAABC551-A37C-4B39-8DAF-91F5493C2C2D}" type="pres">
      <dgm:prSet presAssocID="{D33BBB77-1086-4083-96AD-089FC66A16D7}" presName="parTx" presStyleLbl="revTx" presStyleIdx="4" presStyleCnt="6">
        <dgm:presLayoutVars>
          <dgm:chMax val="0"/>
          <dgm:chPref val="0"/>
        </dgm:presLayoutVars>
      </dgm:prSet>
      <dgm:spPr/>
    </dgm:pt>
    <dgm:pt modelId="{AEE0355D-A237-4790-AF54-6193FE43C9B0}" type="pres">
      <dgm:prSet presAssocID="{D33BBB77-1086-4083-96AD-089FC66A16D7}" presName="desTx" presStyleLbl="revTx" presStyleIdx="5" presStyleCnt="6">
        <dgm:presLayoutVars/>
      </dgm:prSet>
      <dgm:spPr/>
    </dgm:pt>
  </dgm:ptLst>
  <dgm:cxnLst>
    <dgm:cxn modelId="{F088B80E-71E5-463E-88D2-2A0AAAF07DEC}" srcId="{D33BBB77-1086-4083-96AD-089FC66A16D7}" destId="{28A81C5E-EAFF-46EB-9710-595D8EA3A7C5}" srcOrd="0" destOrd="0" parTransId="{F114EDCE-12D5-4F27-83AF-AC3EE9AED664}" sibTransId="{F41C91ED-99FC-4744-834F-3E877719A511}"/>
    <dgm:cxn modelId="{0D44561F-C41C-4630-A272-D26EA39471CE}" srcId="{EC32A461-DCC2-4176-896C-352236EA646B}" destId="{A20FF55C-25AD-4E62-A867-D2AEDB03FCFC}" srcOrd="1" destOrd="0" parTransId="{3CB16C32-090D-4835-B88D-D0D1372EBBA4}" sibTransId="{BB46E765-A049-45D3-9A91-C87ECE03BDA8}"/>
    <dgm:cxn modelId="{906D2C22-CDD8-4836-85E0-14EAAFE5A4D8}" type="presOf" srcId="{A20FF55C-25AD-4E62-A867-D2AEDB03FCFC}" destId="{ED59160A-5383-4559-A629-6C74AC54799E}" srcOrd="0" destOrd="0" presId="urn:microsoft.com/office/officeart/2018/2/layout/IconVerticalSolidList"/>
    <dgm:cxn modelId="{58631C25-8CBA-4C00-B3C1-76EFE7465E64}" type="presOf" srcId="{3DD4BEC2-41EF-4EAF-B7C2-1C35A6E5A632}" destId="{AEE0355D-A237-4790-AF54-6193FE43C9B0}" srcOrd="0" destOrd="1" presId="urn:microsoft.com/office/officeart/2018/2/layout/IconVerticalSolidList"/>
    <dgm:cxn modelId="{AD07CD31-1B03-40EF-92BC-9BBC15714290}" type="presOf" srcId="{EC32A461-DCC2-4176-896C-352236EA646B}" destId="{E65CDA08-DD37-485D-AD60-FA141041F27A}" srcOrd="0" destOrd="0" presId="urn:microsoft.com/office/officeart/2018/2/layout/IconVerticalSolidList"/>
    <dgm:cxn modelId="{560D2544-A591-4AFE-8D75-1381D0BF9452}" type="presOf" srcId="{D33BBB77-1086-4083-96AD-089FC66A16D7}" destId="{CAABC551-A37C-4B39-8DAF-91F5493C2C2D}" srcOrd="0" destOrd="0" presId="urn:microsoft.com/office/officeart/2018/2/layout/IconVerticalSolidList"/>
    <dgm:cxn modelId="{22D13C68-2B9A-4EEE-B0A9-84BC8DF1F62E}" type="presOf" srcId="{F53EFDF3-9AAE-4F35-A90A-FE6EE8E0C81C}" destId="{54476873-0F29-4869-8F96-261C5878E812}" srcOrd="0" destOrd="0" presId="urn:microsoft.com/office/officeart/2018/2/layout/IconVerticalSolidList"/>
    <dgm:cxn modelId="{9620737C-FEB2-47CB-9A4B-10492D479520}" type="presOf" srcId="{28A81C5E-EAFF-46EB-9710-595D8EA3A7C5}" destId="{AEE0355D-A237-4790-AF54-6193FE43C9B0}" srcOrd="0" destOrd="0" presId="urn:microsoft.com/office/officeart/2018/2/layout/IconVerticalSolidList"/>
    <dgm:cxn modelId="{51A9417D-99EF-47B2-BCD3-F3B11045F50B}" type="presOf" srcId="{A04D1C5E-246E-4834-826E-DCF078C9D6B6}" destId="{B1959889-DC6C-4B15-A7C9-0D36585A8436}" srcOrd="0" destOrd="0" presId="urn:microsoft.com/office/officeart/2018/2/layout/IconVerticalSolidList"/>
    <dgm:cxn modelId="{43E4E284-D187-4438-A332-44CEABA9FBA0}" srcId="{EC32A461-DCC2-4176-896C-352236EA646B}" destId="{F53EFDF3-9AAE-4F35-A90A-FE6EE8E0C81C}" srcOrd="2" destOrd="0" parTransId="{A67500BA-B7E3-4775-961A-FD4F0AC938A5}" sibTransId="{6C58D1BA-6830-4675-9FEE-2CE51EC871F0}"/>
    <dgm:cxn modelId="{894665B8-B710-4456-8934-3826B98EE249}" srcId="{EC32A461-DCC2-4176-896C-352236EA646B}" destId="{D7D24218-D136-4531-AB33-4D3CC68DEB65}" srcOrd="3" destOrd="0" parTransId="{E6C83CEB-88AA-4E28-B5FD-48FADDE8F7BC}" sibTransId="{72FE4E21-238C-45E4-BDB4-E6661E4BE918}"/>
    <dgm:cxn modelId="{613E17BD-3AFA-4370-807F-58E928655E3C}" srcId="{EC32A461-DCC2-4176-896C-352236EA646B}" destId="{D33BBB77-1086-4083-96AD-089FC66A16D7}" srcOrd="4" destOrd="0" parTransId="{BC411538-8F93-4EF5-88FF-D801390AB54C}" sibTransId="{78B958CD-6E80-466D-AD25-47CC29BB308E}"/>
    <dgm:cxn modelId="{D5CA33E4-61DF-4812-8FDA-D514966A09F5}" srcId="{EC32A461-DCC2-4176-896C-352236EA646B}" destId="{A04D1C5E-246E-4834-826E-DCF078C9D6B6}" srcOrd="0" destOrd="0" parTransId="{6AD03571-362A-47E0-AF54-7BEB985961E1}" sibTransId="{F555F028-C715-4519-BDD2-A3F7943BD6B3}"/>
    <dgm:cxn modelId="{5E78A6EE-F021-4309-B079-7265CF16CE93}" type="presOf" srcId="{D7D24218-D136-4531-AB33-4D3CC68DEB65}" destId="{01699229-F0FC-477F-987F-AC2471009EA4}" srcOrd="0" destOrd="0" presId="urn:microsoft.com/office/officeart/2018/2/layout/IconVerticalSolidList"/>
    <dgm:cxn modelId="{0CA05EF4-5F81-4C7B-B91D-76B6D2A551BC}" srcId="{D33BBB77-1086-4083-96AD-089FC66A16D7}" destId="{3DD4BEC2-41EF-4EAF-B7C2-1C35A6E5A632}" srcOrd="1" destOrd="0" parTransId="{0CCF0D99-604E-45DB-9BD8-3C7776BA176B}" sibTransId="{475BE404-FFEE-4AAB-94BD-E91C85FD71C7}"/>
    <dgm:cxn modelId="{825261FC-7A61-4FF6-A54C-52648DEAA20B}" type="presParOf" srcId="{E65CDA08-DD37-485D-AD60-FA141041F27A}" destId="{0E661D1A-F997-4521-8467-A3DCD0674E47}" srcOrd="0" destOrd="0" presId="urn:microsoft.com/office/officeart/2018/2/layout/IconVerticalSolidList"/>
    <dgm:cxn modelId="{A9D790CE-7057-4A41-8485-440B6D5FBF4F}" type="presParOf" srcId="{0E661D1A-F997-4521-8467-A3DCD0674E47}" destId="{3CAAA962-8B26-4A49-A166-75977322FEDB}" srcOrd="0" destOrd="0" presId="urn:microsoft.com/office/officeart/2018/2/layout/IconVerticalSolidList"/>
    <dgm:cxn modelId="{049B0EB8-D587-4D5D-A856-C9E8ED0EC4CB}" type="presParOf" srcId="{0E661D1A-F997-4521-8467-A3DCD0674E47}" destId="{BD44D600-E91C-4DF7-94B7-2E8A97CA845D}" srcOrd="1" destOrd="0" presId="urn:microsoft.com/office/officeart/2018/2/layout/IconVerticalSolidList"/>
    <dgm:cxn modelId="{EDE84493-3C4A-4D02-86F6-0C92B8D78A2C}" type="presParOf" srcId="{0E661D1A-F997-4521-8467-A3DCD0674E47}" destId="{B8FA7CAE-1786-4C31-96DE-C48FB0FC6F65}" srcOrd="2" destOrd="0" presId="urn:microsoft.com/office/officeart/2018/2/layout/IconVerticalSolidList"/>
    <dgm:cxn modelId="{9A5F705C-3F29-4C7B-8048-9E556C980A55}" type="presParOf" srcId="{0E661D1A-F997-4521-8467-A3DCD0674E47}" destId="{B1959889-DC6C-4B15-A7C9-0D36585A8436}" srcOrd="3" destOrd="0" presId="urn:microsoft.com/office/officeart/2018/2/layout/IconVerticalSolidList"/>
    <dgm:cxn modelId="{0F735EBE-2A3E-46B8-99A1-96C73DCF7FF0}" type="presParOf" srcId="{E65CDA08-DD37-485D-AD60-FA141041F27A}" destId="{3F925E0E-CB69-4F95-A339-4A0BD9022586}" srcOrd="1" destOrd="0" presId="urn:microsoft.com/office/officeart/2018/2/layout/IconVerticalSolidList"/>
    <dgm:cxn modelId="{89FDB7D2-E89C-4697-9261-94576CDA501B}" type="presParOf" srcId="{E65CDA08-DD37-485D-AD60-FA141041F27A}" destId="{BA31CABF-AC09-415C-B85F-88871EE64260}" srcOrd="2" destOrd="0" presId="urn:microsoft.com/office/officeart/2018/2/layout/IconVerticalSolidList"/>
    <dgm:cxn modelId="{2BD0D9CB-F0B5-4EFB-8A1D-7B144EB9F2FC}" type="presParOf" srcId="{BA31CABF-AC09-415C-B85F-88871EE64260}" destId="{D7EC6DB5-64E1-4878-838E-8C04FF1922A4}" srcOrd="0" destOrd="0" presId="urn:microsoft.com/office/officeart/2018/2/layout/IconVerticalSolidList"/>
    <dgm:cxn modelId="{9F9AF26E-6589-416F-B6F5-2D46298D2CC0}" type="presParOf" srcId="{BA31CABF-AC09-415C-B85F-88871EE64260}" destId="{9FFB143E-24B2-4E2B-9F7F-83704B10B92C}" srcOrd="1" destOrd="0" presId="urn:microsoft.com/office/officeart/2018/2/layout/IconVerticalSolidList"/>
    <dgm:cxn modelId="{750F7933-8C7C-4C5B-A548-3A14D296FD06}" type="presParOf" srcId="{BA31CABF-AC09-415C-B85F-88871EE64260}" destId="{30900FBE-69B0-4F30-BE27-BA7E59A9938E}" srcOrd="2" destOrd="0" presId="urn:microsoft.com/office/officeart/2018/2/layout/IconVerticalSolidList"/>
    <dgm:cxn modelId="{DAAD642B-BFF7-44F8-9719-E3F29CB97EA9}" type="presParOf" srcId="{BA31CABF-AC09-415C-B85F-88871EE64260}" destId="{ED59160A-5383-4559-A629-6C74AC54799E}" srcOrd="3" destOrd="0" presId="urn:microsoft.com/office/officeart/2018/2/layout/IconVerticalSolidList"/>
    <dgm:cxn modelId="{B5516B88-0442-4AA6-81EF-24D503A11C3C}" type="presParOf" srcId="{E65CDA08-DD37-485D-AD60-FA141041F27A}" destId="{54B706A9-798E-4142-AE5E-07FC132A53E7}" srcOrd="3" destOrd="0" presId="urn:microsoft.com/office/officeart/2018/2/layout/IconVerticalSolidList"/>
    <dgm:cxn modelId="{AE32219C-5A44-4388-9AC3-01146EBD38C5}" type="presParOf" srcId="{E65CDA08-DD37-485D-AD60-FA141041F27A}" destId="{07160122-F301-4AAE-851D-36FBB771A63C}" srcOrd="4" destOrd="0" presId="urn:microsoft.com/office/officeart/2018/2/layout/IconVerticalSolidList"/>
    <dgm:cxn modelId="{0E2908CA-D0E4-4D00-982E-7B73B567C000}" type="presParOf" srcId="{07160122-F301-4AAE-851D-36FBB771A63C}" destId="{B715AA28-C915-4F6C-BBC8-B23072716897}" srcOrd="0" destOrd="0" presId="urn:microsoft.com/office/officeart/2018/2/layout/IconVerticalSolidList"/>
    <dgm:cxn modelId="{DCF9A65F-38BE-4A34-92D9-5E45033D9AD2}" type="presParOf" srcId="{07160122-F301-4AAE-851D-36FBB771A63C}" destId="{96BE1E0A-C576-4B7F-AB89-152CA63D787E}" srcOrd="1" destOrd="0" presId="urn:microsoft.com/office/officeart/2018/2/layout/IconVerticalSolidList"/>
    <dgm:cxn modelId="{0C05C2B5-2913-4883-8072-D6878043D8D3}" type="presParOf" srcId="{07160122-F301-4AAE-851D-36FBB771A63C}" destId="{BADA43C5-95AA-4F43-A933-0097643262EF}" srcOrd="2" destOrd="0" presId="urn:microsoft.com/office/officeart/2018/2/layout/IconVerticalSolidList"/>
    <dgm:cxn modelId="{00A02D17-E11F-4AFA-B8B0-A74E7FDD32CD}" type="presParOf" srcId="{07160122-F301-4AAE-851D-36FBB771A63C}" destId="{54476873-0F29-4869-8F96-261C5878E812}" srcOrd="3" destOrd="0" presId="urn:microsoft.com/office/officeart/2018/2/layout/IconVerticalSolidList"/>
    <dgm:cxn modelId="{0CC34875-47E3-490A-8CC5-57BF8A236996}" type="presParOf" srcId="{E65CDA08-DD37-485D-AD60-FA141041F27A}" destId="{EB483634-F96E-450A-A9B8-93CD7E4F0631}" srcOrd="5" destOrd="0" presId="urn:microsoft.com/office/officeart/2018/2/layout/IconVerticalSolidList"/>
    <dgm:cxn modelId="{8CA2A724-70A7-41DB-B679-C1BAFF48F2B7}" type="presParOf" srcId="{E65CDA08-DD37-485D-AD60-FA141041F27A}" destId="{BFE3A39A-FB5A-4B8A-BC30-4A2F1DEFE4B1}" srcOrd="6" destOrd="0" presId="urn:microsoft.com/office/officeart/2018/2/layout/IconVerticalSolidList"/>
    <dgm:cxn modelId="{3CF65667-3C92-43F2-A92D-AC13128B4529}" type="presParOf" srcId="{BFE3A39A-FB5A-4B8A-BC30-4A2F1DEFE4B1}" destId="{527DFA89-3E85-4B4E-B7F4-8899CF76A6AC}" srcOrd="0" destOrd="0" presId="urn:microsoft.com/office/officeart/2018/2/layout/IconVerticalSolidList"/>
    <dgm:cxn modelId="{C32013F3-6D20-42C2-BC45-2A661E2FB213}" type="presParOf" srcId="{BFE3A39A-FB5A-4B8A-BC30-4A2F1DEFE4B1}" destId="{2BB44EE8-F548-4912-B1C0-2C1E77B510BE}" srcOrd="1" destOrd="0" presId="urn:microsoft.com/office/officeart/2018/2/layout/IconVerticalSolidList"/>
    <dgm:cxn modelId="{A15CC2F6-2E29-4FD2-8C24-B3B138429857}" type="presParOf" srcId="{BFE3A39A-FB5A-4B8A-BC30-4A2F1DEFE4B1}" destId="{69447363-B29D-4E9F-B93E-DA4E7105F034}" srcOrd="2" destOrd="0" presId="urn:microsoft.com/office/officeart/2018/2/layout/IconVerticalSolidList"/>
    <dgm:cxn modelId="{D5855B31-D7E4-40B4-A5DE-0C4FCB043ECC}" type="presParOf" srcId="{BFE3A39A-FB5A-4B8A-BC30-4A2F1DEFE4B1}" destId="{01699229-F0FC-477F-987F-AC2471009EA4}" srcOrd="3" destOrd="0" presId="urn:microsoft.com/office/officeart/2018/2/layout/IconVerticalSolidList"/>
    <dgm:cxn modelId="{87D9F59F-B889-4D3A-8B77-263636C50C54}" type="presParOf" srcId="{E65CDA08-DD37-485D-AD60-FA141041F27A}" destId="{26D6E279-F632-4222-AC4B-A7A5AC39DD24}" srcOrd="7" destOrd="0" presId="urn:microsoft.com/office/officeart/2018/2/layout/IconVerticalSolidList"/>
    <dgm:cxn modelId="{A73A5001-AC48-412C-A82D-8AB14597C0D4}" type="presParOf" srcId="{E65CDA08-DD37-485D-AD60-FA141041F27A}" destId="{80A399B3-A89E-46B8-B852-F7853CFFF63C}" srcOrd="8" destOrd="0" presId="urn:microsoft.com/office/officeart/2018/2/layout/IconVerticalSolidList"/>
    <dgm:cxn modelId="{F0A6EB92-5036-4A09-A6F2-788877421A47}" type="presParOf" srcId="{80A399B3-A89E-46B8-B852-F7853CFFF63C}" destId="{0F96EF04-5AF9-4F7F-BAF1-2340986FBFEC}" srcOrd="0" destOrd="0" presId="urn:microsoft.com/office/officeart/2018/2/layout/IconVerticalSolidList"/>
    <dgm:cxn modelId="{B3AA514B-0073-4998-926E-1FB7C0409806}" type="presParOf" srcId="{80A399B3-A89E-46B8-B852-F7853CFFF63C}" destId="{E0A3C092-C12A-4136-8690-1EFAEBF2453C}" srcOrd="1" destOrd="0" presId="urn:microsoft.com/office/officeart/2018/2/layout/IconVerticalSolidList"/>
    <dgm:cxn modelId="{BF09C1CC-4D6B-4257-9B5B-97ED074D95A8}" type="presParOf" srcId="{80A399B3-A89E-46B8-B852-F7853CFFF63C}" destId="{10AF0A5D-E2FD-470D-A189-D9EB7183B248}" srcOrd="2" destOrd="0" presId="urn:microsoft.com/office/officeart/2018/2/layout/IconVerticalSolidList"/>
    <dgm:cxn modelId="{CD0FD2AB-3D9E-4026-B792-DA71FF3C93DA}" type="presParOf" srcId="{80A399B3-A89E-46B8-B852-F7853CFFF63C}" destId="{CAABC551-A37C-4B39-8DAF-91F5493C2C2D}" srcOrd="3" destOrd="0" presId="urn:microsoft.com/office/officeart/2018/2/layout/IconVerticalSolidList"/>
    <dgm:cxn modelId="{08B32305-9BFF-4E10-8209-0E832F83E878}" type="presParOf" srcId="{80A399B3-A89E-46B8-B852-F7853CFFF63C}" destId="{AEE0355D-A237-4790-AF54-6193FE43C9B0}"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1058C06-8029-440A-B2CA-83D2D3911AC8}" type="doc">
      <dgm:prSet loTypeId="urn:microsoft.com/office/officeart/2018/2/layout/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3621500C-32E1-48A4-93E8-73E67B1C9EEA}">
      <dgm:prSet/>
      <dgm:spPr/>
      <dgm:t>
        <a:bodyPr/>
        <a:lstStyle/>
        <a:p>
          <a:pPr>
            <a:defRPr b="1"/>
          </a:pPr>
          <a:r>
            <a:rPr lang="en-US"/>
            <a:t>Nurse Practice Acts (NPAs)</a:t>
          </a:r>
        </a:p>
      </dgm:t>
    </dgm:pt>
    <dgm:pt modelId="{A47B7B2E-DD0D-42A8-85EA-4DBCFE7EAFA2}" type="parTrans" cxnId="{E980F4E9-92E0-4132-813D-9327BD788198}">
      <dgm:prSet/>
      <dgm:spPr/>
      <dgm:t>
        <a:bodyPr/>
        <a:lstStyle/>
        <a:p>
          <a:endParaRPr lang="en-US"/>
        </a:p>
      </dgm:t>
    </dgm:pt>
    <dgm:pt modelId="{A6E0CB78-363E-46A1-A97C-DAE8650AF58B}" type="sibTrans" cxnId="{E980F4E9-92E0-4132-813D-9327BD788198}">
      <dgm:prSet/>
      <dgm:spPr/>
      <dgm:t>
        <a:bodyPr/>
        <a:lstStyle/>
        <a:p>
          <a:endParaRPr lang="en-US"/>
        </a:p>
      </dgm:t>
    </dgm:pt>
    <dgm:pt modelId="{4BA568DF-641C-4DDC-9B39-1911B39D2288}">
      <dgm:prSet/>
      <dgm:spPr/>
      <dgm:t>
        <a:bodyPr/>
        <a:lstStyle/>
        <a:p>
          <a:r>
            <a:rPr lang="en-US"/>
            <a:t>Overseen by State Boards of Nursing </a:t>
          </a:r>
        </a:p>
      </dgm:t>
    </dgm:pt>
    <dgm:pt modelId="{21D4B9F6-00F1-463E-99D1-BA1E97B3D41C}" type="parTrans" cxnId="{36E7E71A-D9D1-4F89-89B8-BE3BBCA7FC19}">
      <dgm:prSet/>
      <dgm:spPr/>
      <dgm:t>
        <a:bodyPr/>
        <a:lstStyle/>
        <a:p>
          <a:endParaRPr lang="en-US"/>
        </a:p>
      </dgm:t>
    </dgm:pt>
    <dgm:pt modelId="{45408E62-5CEA-40B1-B1A4-ED3200711D4B}" type="sibTrans" cxnId="{36E7E71A-D9D1-4F89-89B8-BE3BBCA7FC19}">
      <dgm:prSet/>
      <dgm:spPr/>
      <dgm:t>
        <a:bodyPr/>
        <a:lstStyle/>
        <a:p>
          <a:endParaRPr lang="en-US"/>
        </a:p>
      </dgm:t>
    </dgm:pt>
    <dgm:pt modelId="{B651A05E-742C-4E9D-B27F-3B6723A88C7B}">
      <dgm:prSet/>
      <dgm:spPr/>
      <dgm:t>
        <a:bodyPr/>
        <a:lstStyle/>
        <a:p>
          <a:r>
            <a:rPr lang="en-US"/>
            <a:t>Regulate scope of nursing practice </a:t>
          </a:r>
        </a:p>
      </dgm:t>
    </dgm:pt>
    <dgm:pt modelId="{C6ADE599-800C-47AC-94AA-D25CFA12935A}" type="parTrans" cxnId="{1AE89D99-73F5-4ED5-BE07-BFF507DCF283}">
      <dgm:prSet/>
      <dgm:spPr/>
      <dgm:t>
        <a:bodyPr/>
        <a:lstStyle/>
        <a:p>
          <a:endParaRPr lang="en-US"/>
        </a:p>
      </dgm:t>
    </dgm:pt>
    <dgm:pt modelId="{A66B4C19-5405-4201-A6C0-725106C2E5C0}" type="sibTrans" cxnId="{1AE89D99-73F5-4ED5-BE07-BFF507DCF283}">
      <dgm:prSet/>
      <dgm:spPr/>
      <dgm:t>
        <a:bodyPr/>
        <a:lstStyle/>
        <a:p>
          <a:endParaRPr lang="en-US"/>
        </a:p>
      </dgm:t>
    </dgm:pt>
    <dgm:pt modelId="{8D9DE771-178D-42F9-9179-516E36B11D50}">
      <dgm:prSet/>
      <dgm:spPr/>
      <dgm:t>
        <a:bodyPr/>
        <a:lstStyle/>
        <a:p>
          <a:r>
            <a:rPr lang="en-US"/>
            <a:t>Protect public health, safety, and welfare</a:t>
          </a:r>
        </a:p>
      </dgm:t>
    </dgm:pt>
    <dgm:pt modelId="{22B768E0-C9BD-43BA-9CE4-3DE948C9DDBE}" type="parTrans" cxnId="{7E6A02B6-F60A-4099-9806-C1D4A84F1295}">
      <dgm:prSet/>
      <dgm:spPr/>
      <dgm:t>
        <a:bodyPr/>
        <a:lstStyle/>
        <a:p>
          <a:endParaRPr lang="en-US"/>
        </a:p>
      </dgm:t>
    </dgm:pt>
    <dgm:pt modelId="{6D3F4279-E0F4-46B2-8B2C-016858C16BD9}" type="sibTrans" cxnId="{7E6A02B6-F60A-4099-9806-C1D4A84F1295}">
      <dgm:prSet/>
      <dgm:spPr/>
      <dgm:t>
        <a:bodyPr/>
        <a:lstStyle/>
        <a:p>
          <a:endParaRPr lang="en-US"/>
        </a:p>
      </dgm:t>
    </dgm:pt>
    <dgm:pt modelId="{5C84772D-53C9-44B3-9F8F-FE7CB09400A6}">
      <dgm:prSet/>
      <dgm:spPr/>
      <dgm:t>
        <a:bodyPr/>
        <a:lstStyle/>
        <a:p>
          <a:pPr>
            <a:defRPr b="1"/>
          </a:pPr>
          <a:r>
            <a:rPr lang="en-US"/>
            <a:t>Licensure and certification</a:t>
          </a:r>
        </a:p>
      </dgm:t>
    </dgm:pt>
    <dgm:pt modelId="{E87DCAAF-6896-4A5A-BF3C-DC7C65BC57AE}" type="parTrans" cxnId="{E0407F79-DA0A-4E7A-AB10-B43796B09DB6}">
      <dgm:prSet/>
      <dgm:spPr/>
      <dgm:t>
        <a:bodyPr/>
        <a:lstStyle/>
        <a:p>
          <a:endParaRPr lang="en-US"/>
        </a:p>
      </dgm:t>
    </dgm:pt>
    <dgm:pt modelId="{7E0C9EAC-84B9-4506-9185-A3B42FC070D0}" type="sibTrans" cxnId="{E0407F79-DA0A-4E7A-AB10-B43796B09DB6}">
      <dgm:prSet/>
      <dgm:spPr/>
      <dgm:t>
        <a:bodyPr/>
        <a:lstStyle/>
        <a:p>
          <a:endParaRPr lang="en-US"/>
        </a:p>
      </dgm:t>
    </dgm:pt>
    <dgm:pt modelId="{91AB6036-30A2-45C2-841B-155EF604BE2C}">
      <dgm:prSet/>
      <dgm:spPr/>
      <dgm:t>
        <a:bodyPr/>
        <a:lstStyle/>
        <a:p>
          <a:r>
            <a:rPr lang="en-US"/>
            <a:t>Licensure: NCLEX-RN® examination</a:t>
          </a:r>
        </a:p>
      </dgm:t>
    </dgm:pt>
    <dgm:pt modelId="{60592332-A1AD-4CDE-BE88-A5DE848B6409}" type="parTrans" cxnId="{9A581DC9-1CA3-43D6-BBDD-F3DFF72DCECF}">
      <dgm:prSet/>
      <dgm:spPr/>
      <dgm:t>
        <a:bodyPr/>
        <a:lstStyle/>
        <a:p>
          <a:endParaRPr lang="en-US"/>
        </a:p>
      </dgm:t>
    </dgm:pt>
    <dgm:pt modelId="{6F0A169A-E7F3-420B-B40C-2EDFD44AB6EC}" type="sibTrans" cxnId="{9A581DC9-1CA3-43D6-BBDD-F3DFF72DCECF}">
      <dgm:prSet/>
      <dgm:spPr/>
      <dgm:t>
        <a:bodyPr/>
        <a:lstStyle/>
        <a:p>
          <a:endParaRPr lang="en-US"/>
        </a:p>
      </dgm:t>
    </dgm:pt>
    <dgm:pt modelId="{3D779E12-CEC6-4A25-BFBF-2B849FDBB10A}">
      <dgm:prSet/>
      <dgm:spPr/>
      <dgm:t>
        <a:bodyPr/>
        <a:lstStyle/>
        <a:p>
          <a:r>
            <a:rPr lang="en-US"/>
            <a:t>Certification: requirements vary</a:t>
          </a:r>
        </a:p>
      </dgm:t>
    </dgm:pt>
    <dgm:pt modelId="{345126F9-A50E-4E20-89C0-256FC4746A4F}" type="parTrans" cxnId="{B76EDBAA-CD75-4D09-9763-226BFC0B26B0}">
      <dgm:prSet/>
      <dgm:spPr/>
      <dgm:t>
        <a:bodyPr/>
        <a:lstStyle/>
        <a:p>
          <a:endParaRPr lang="en-US"/>
        </a:p>
      </dgm:t>
    </dgm:pt>
    <dgm:pt modelId="{30659047-C3BD-4FC4-9E0C-BBA041F8A6C3}" type="sibTrans" cxnId="{B76EDBAA-CD75-4D09-9763-226BFC0B26B0}">
      <dgm:prSet/>
      <dgm:spPr/>
      <dgm:t>
        <a:bodyPr/>
        <a:lstStyle/>
        <a:p>
          <a:endParaRPr lang="en-US"/>
        </a:p>
      </dgm:t>
    </dgm:pt>
    <dgm:pt modelId="{3CB171BD-67E5-4984-BA1A-BC35619CD576}" type="pres">
      <dgm:prSet presAssocID="{81058C06-8029-440A-B2CA-83D2D3911AC8}" presName="root" presStyleCnt="0">
        <dgm:presLayoutVars>
          <dgm:dir/>
          <dgm:resizeHandles val="exact"/>
        </dgm:presLayoutVars>
      </dgm:prSet>
      <dgm:spPr/>
    </dgm:pt>
    <dgm:pt modelId="{F6789088-7CB7-41E8-AA6A-711F371A5CC6}" type="pres">
      <dgm:prSet presAssocID="{3621500C-32E1-48A4-93E8-73E67B1C9EEA}" presName="compNode" presStyleCnt="0"/>
      <dgm:spPr/>
    </dgm:pt>
    <dgm:pt modelId="{C8EA0ACC-6C38-4FE5-B314-0CDD6737B42C}" type="pres">
      <dgm:prSet presAssocID="{3621500C-32E1-48A4-93E8-73E67B1C9EE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spital"/>
        </a:ext>
      </dgm:extLst>
    </dgm:pt>
    <dgm:pt modelId="{2AF834E8-A8C2-4420-B675-1F003A5BB772}" type="pres">
      <dgm:prSet presAssocID="{3621500C-32E1-48A4-93E8-73E67B1C9EEA}" presName="iconSpace" presStyleCnt="0"/>
      <dgm:spPr/>
    </dgm:pt>
    <dgm:pt modelId="{F8118805-1AC6-42F2-B6FA-4DD2A8D2ACE9}" type="pres">
      <dgm:prSet presAssocID="{3621500C-32E1-48A4-93E8-73E67B1C9EEA}" presName="parTx" presStyleLbl="revTx" presStyleIdx="0" presStyleCnt="4">
        <dgm:presLayoutVars>
          <dgm:chMax val="0"/>
          <dgm:chPref val="0"/>
        </dgm:presLayoutVars>
      </dgm:prSet>
      <dgm:spPr/>
    </dgm:pt>
    <dgm:pt modelId="{BC493C84-1EC7-43A3-A580-8EE622C8CC38}" type="pres">
      <dgm:prSet presAssocID="{3621500C-32E1-48A4-93E8-73E67B1C9EEA}" presName="txSpace" presStyleCnt="0"/>
      <dgm:spPr/>
    </dgm:pt>
    <dgm:pt modelId="{B110FA23-57DC-494E-9378-C73A53063535}" type="pres">
      <dgm:prSet presAssocID="{3621500C-32E1-48A4-93E8-73E67B1C9EEA}" presName="desTx" presStyleLbl="revTx" presStyleIdx="1" presStyleCnt="4">
        <dgm:presLayoutVars/>
      </dgm:prSet>
      <dgm:spPr/>
    </dgm:pt>
    <dgm:pt modelId="{02FCBF66-BC2D-4B12-9028-115556C04969}" type="pres">
      <dgm:prSet presAssocID="{A6E0CB78-363E-46A1-A97C-DAE8650AF58B}" presName="sibTrans" presStyleCnt="0"/>
      <dgm:spPr/>
    </dgm:pt>
    <dgm:pt modelId="{BB12BDB3-7273-48E3-AB9E-816C9FA63D66}" type="pres">
      <dgm:prSet presAssocID="{5C84772D-53C9-44B3-9F8F-FE7CB09400A6}" presName="compNode" presStyleCnt="0"/>
      <dgm:spPr/>
    </dgm:pt>
    <dgm:pt modelId="{D9F47197-1BB0-4768-B2BF-0547343A509E}" type="pres">
      <dgm:prSet presAssocID="{5C84772D-53C9-44B3-9F8F-FE7CB09400A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929F37E0-6C4C-407C-AA79-95CBF93E7BCE}" type="pres">
      <dgm:prSet presAssocID="{5C84772D-53C9-44B3-9F8F-FE7CB09400A6}" presName="iconSpace" presStyleCnt="0"/>
      <dgm:spPr/>
    </dgm:pt>
    <dgm:pt modelId="{7E8A7CD0-752E-4476-8B88-A4E859B8ABD1}" type="pres">
      <dgm:prSet presAssocID="{5C84772D-53C9-44B3-9F8F-FE7CB09400A6}" presName="parTx" presStyleLbl="revTx" presStyleIdx="2" presStyleCnt="4">
        <dgm:presLayoutVars>
          <dgm:chMax val="0"/>
          <dgm:chPref val="0"/>
        </dgm:presLayoutVars>
      </dgm:prSet>
      <dgm:spPr/>
    </dgm:pt>
    <dgm:pt modelId="{9CC0A7E1-402C-430E-A1D2-943D3B989294}" type="pres">
      <dgm:prSet presAssocID="{5C84772D-53C9-44B3-9F8F-FE7CB09400A6}" presName="txSpace" presStyleCnt="0"/>
      <dgm:spPr/>
    </dgm:pt>
    <dgm:pt modelId="{3E054A4D-FEEB-46A9-B532-5C7F7A76EEDD}" type="pres">
      <dgm:prSet presAssocID="{5C84772D-53C9-44B3-9F8F-FE7CB09400A6}" presName="desTx" presStyleLbl="revTx" presStyleIdx="3" presStyleCnt="4">
        <dgm:presLayoutVars/>
      </dgm:prSet>
      <dgm:spPr/>
    </dgm:pt>
  </dgm:ptLst>
  <dgm:cxnLst>
    <dgm:cxn modelId="{36E7E71A-D9D1-4F89-89B8-BE3BBCA7FC19}" srcId="{3621500C-32E1-48A4-93E8-73E67B1C9EEA}" destId="{4BA568DF-641C-4DDC-9B39-1911B39D2288}" srcOrd="0" destOrd="0" parTransId="{21D4B9F6-00F1-463E-99D1-BA1E97B3D41C}" sibTransId="{45408E62-5CEA-40B1-B1A4-ED3200711D4B}"/>
    <dgm:cxn modelId="{1B98A233-8C41-4141-B5FB-7AFC85C9DFBE}" type="presOf" srcId="{91AB6036-30A2-45C2-841B-155EF604BE2C}" destId="{3E054A4D-FEEB-46A9-B532-5C7F7A76EEDD}" srcOrd="0" destOrd="0" presId="urn:microsoft.com/office/officeart/2018/2/layout/IconLabelDescriptionList"/>
    <dgm:cxn modelId="{E4EFBD6D-848F-4E8F-8746-0DEE9F4B549F}" type="presOf" srcId="{8D9DE771-178D-42F9-9179-516E36B11D50}" destId="{B110FA23-57DC-494E-9378-C73A53063535}" srcOrd="0" destOrd="2" presId="urn:microsoft.com/office/officeart/2018/2/layout/IconLabelDescriptionList"/>
    <dgm:cxn modelId="{E0407F79-DA0A-4E7A-AB10-B43796B09DB6}" srcId="{81058C06-8029-440A-B2CA-83D2D3911AC8}" destId="{5C84772D-53C9-44B3-9F8F-FE7CB09400A6}" srcOrd="1" destOrd="0" parTransId="{E87DCAAF-6896-4A5A-BF3C-DC7C65BC57AE}" sibTransId="{7E0C9EAC-84B9-4506-9185-A3B42FC070D0}"/>
    <dgm:cxn modelId="{3E7FF27A-D6FF-4323-936F-D12062BE96AA}" type="presOf" srcId="{4BA568DF-641C-4DDC-9B39-1911B39D2288}" destId="{B110FA23-57DC-494E-9378-C73A53063535}" srcOrd="0" destOrd="0" presId="urn:microsoft.com/office/officeart/2018/2/layout/IconLabelDescriptionList"/>
    <dgm:cxn modelId="{1AE89D99-73F5-4ED5-BE07-BFF507DCF283}" srcId="{3621500C-32E1-48A4-93E8-73E67B1C9EEA}" destId="{B651A05E-742C-4E9D-B27F-3B6723A88C7B}" srcOrd="1" destOrd="0" parTransId="{C6ADE599-800C-47AC-94AA-D25CFA12935A}" sibTransId="{A66B4C19-5405-4201-A6C0-725106C2E5C0}"/>
    <dgm:cxn modelId="{93CB919A-D35C-4FBD-B9F9-1C3E56841CC1}" type="presOf" srcId="{81058C06-8029-440A-B2CA-83D2D3911AC8}" destId="{3CB171BD-67E5-4984-BA1A-BC35619CD576}" srcOrd="0" destOrd="0" presId="urn:microsoft.com/office/officeart/2018/2/layout/IconLabelDescriptionList"/>
    <dgm:cxn modelId="{6DF36C9E-9196-479D-B32B-AD3199F11235}" type="presOf" srcId="{3621500C-32E1-48A4-93E8-73E67B1C9EEA}" destId="{F8118805-1AC6-42F2-B6FA-4DD2A8D2ACE9}" srcOrd="0" destOrd="0" presId="urn:microsoft.com/office/officeart/2018/2/layout/IconLabelDescriptionList"/>
    <dgm:cxn modelId="{C3B59AA0-7B96-47EC-B782-7699BBA3F671}" type="presOf" srcId="{5C84772D-53C9-44B3-9F8F-FE7CB09400A6}" destId="{7E8A7CD0-752E-4476-8B88-A4E859B8ABD1}" srcOrd="0" destOrd="0" presId="urn:microsoft.com/office/officeart/2018/2/layout/IconLabelDescriptionList"/>
    <dgm:cxn modelId="{8F9A46A8-FE0E-4FE6-ACF7-65480BD813FD}" type="presOf" srcId="{3D779E12-CEC6-4A25-BFBF-2B849FDBB10A}" destId="{3E054A4D-FEEB-46A9-B532-5C7F7A76EEDD}" srcOrd="0" destOrd="1" presId="urn:microsoft.com/office/officeart/2018/2/layout/IconLabelDescriptionList"/>
    <dgm:cxn modelId="{B76EDBAA-CD75-4D09-9763-226BFC0B26B0}" srcId="{5C84772D-53C9-44B3-9F8F-FE7CB09400A6}" destId="{3D779E12-CEC6-4A25-BFBF-2B849FDBB10A}" srcOrd="1" destOrd="0" parTransId="{345126F9-A50E-4E20-89C0-256FC4746A4F}" sibTransId="{30659047-C3BD-4FC4-9E0C-BBA041F8A6C3}"/>
    <dgm:cxn modelId="{7E6A02B6-F60A-4099-9806-C1D4A84F1295}" srcId="{3621500C-32E1-48A4-93E8-73E67B1C9EEA}" destId="{8D9DE771-178D-42F9-9179-516E36B11D50}" srcOrd="2" destOrd="0" parTransId="{22B768E0-C9BD-43BA-9CE4-3DE948C9DDBE}" sibTransId="{6D3F4279-E0F4-46B2-8B2C-016858C16BD9}"/>
    <dgm:cxn modelId="{9A581DC9-1CA3-43D6-BBDD-F3DFF72DCECF}" srcId="{5C84772D-53C9-44B3-9F8F-FE7CB09400A6}" destId="{91AB6036-30A2-45C2-841B-155EF604BE2C}" srcOrd="0" destOrd="0" parTransId="{60592332-A1AD-4CDE-BE88-A5DE848B6409}" sibTransId="{6F0A169A-E7F3-420B-B40C-2EDFD44AB6EC}"/>
    <dgm:cxn modelId="{93D67BDF-DF5B-4942-8EE6-285B67B131CC}" type="presOf" srcId="{B651A05E-742C-4E9D-B27F-3B6723A88C7B}" destId="{B110FA23-57DC-494E-9378-C73A53063535}" srcOrd="0" destOrd="1" presId="urn:microsoft.com/office/officeart/2018/2/layout/IconLabelDescriptionList"/>
    <dgm:cxn modelId="{E980F4E9-92E0-4132-813D-9327BD788198}" srcId="{81058C06-8029-440A-B2CA-83D2D3911AC8}" destId="{3621500C-32E1-48A4-93E8-73E67B1C9EEA}" srcOrd="0" destOrd="0" parTransId="{A47B7B2E-DD0D-42A8-85EA-4DBCFE7EAFA2}" sibTransId="{A6E0CB78-363E-46A1-A97C-DAE8650AF58B}"/>
    <dgm:cxn modelId="{8E9C7881-E722-41E8-BD5A-F4EDB9C62FFF}" type="presParOf" srcId="{3CB171BD-67E5-4984-BA1A-BC35619CD576}" destId="{F6789088-7CB7-41E8-AA6A-711F371A5CC6}" srcOrd="0" destOrd="0" presId="urn:microsoft.com/office/officeart/2018/2/layout/IconLabelDescriptionList"/>
    <dgm:cxn modelId="{1483B533-5386-48D7-989D-37D0791B66C4}" type="presParOf" srcId="{F6789088-7CB7-41E8-AA6A-711F371A5CC6}" destId="{C8EA0ACC-6C38-4FE5-B314-0CDD6737B42C}" srcOrd="0" destOrd="0" presId="urn:microsoft.com/office/officeart/2018/2/layout/IconLabelDescriptionList"/>
    <dgm:cxn modelId="{D3504D7D-FF8F-4C3B-98E2-40D49EABE0C3}" type="presParOf" srcId="{F6789088-7CB7-41E8-AA6A-711F371A5CC6}" destId="{2AF834E8-A8C2-4420-B675-1F003A5BB772}" srcOrd="1" destOrd="0" presId="urn:microsoft.com/office/officeart/2018/2/layout/IconLabelDescriptionList"/>
    <dgm:cxn modelId="{C8711144-675B-4A95-90A3-290208CD449A}" type="presParOf" srcId="{F6789088-7CB7-41E8-AA6A-711F371A5CC6}" destId="{F8118805-1AC6-42F2-B6FA-4DD2A8D2ACE9}" srcOrd="2" destOrd="0" presId="urn:microsoft.com/office/officeart/2018/2/layout/IconLabelDescriptionList"/>
    <dgm:cxn modelId="{1377C9F6-319B-449D-AD43-AFBC3D3D4D45}" type="presParOf" srcId="{F6789088-7CB7-41E8-AA6A-711F371A5CC6}" destId="{BC493C84-1EC7-43A3-A580-8EE622C8CC38}" srcOrd="3" destOrd="0" presId="urn:microsoft.com/office/officeart/2018/2/layout/IconLabelDescriptionList"/>
    <dgm:cxn modelId="{993B7387-912B-44C5-BFB0-CF3DF7193F40}" type="presParOf" srcId="{F6789088-7CB7-41E8-AA6A-711F371A5CC6}" destId="{B110FA23-57DC-494E-9378-C73A53063535}" srcOrd="4" destOrd="0" presId="urn:microsoft.com/office/officeart/2018/2/layout/IconLabelDescriptionList"/>
    <dgm:cxn modelId="{704F1FF0-2FF5-400B-8603-699E64E7B760}" type="presParOf" srcId="{3CB171BD-67E5-4984-BA1A-BC35619CD576}" destId="{02FCBF66-BC2D-4B12-9028-115556C04969}" srcOrd="1" destOrd="0" presId="urn:microsoft.com/office/officeart/2018/2/layout/IconLabelDescriptionList"/>
    <dgm:cxn modelId="{1D9DF767-19ED-4D8D-8B49-63481FFCEC2E}" type="presParOf" srcId="{3CB171BD-67E5-4984-BA1A-BC35619CD576}" destId="{BB12BDB3-7273-48E3-AB9E-816C9FA63D66}" srcOrd="2" destOrd="0" presId="urn:microsoft.com/office/officeart/2018/2/layout/IconLabelDescriptionList"/>
    <dgm:cxn modelId="{D07123B1-629B-49DD-BA7B-71D60FCC54D0}" type="presParOf" srcId="{BB12BDB3-7273-48E3-AB9E-816C9FA63D66}" destId="{D9F47197-1BB0-4768-B2BF-0547343A509E}" srcOrd="0" destOrd="0" presId="urn:microsoft.com/office/officeart/2018/2/layout/IconLabelDescriptionList"/>
    <dgm:cxn modelId="{B5D17624-83B5-4F15-A138-7C97329969FC}" type="presParOf" srcId="{BB12BDB3-7273-48E3-AB9E-816C9FA63D66}" destId="{929F37E0-6C4C-407C-AA79-95CBF93E7BCE}" srcOrd="1" destOrd="0" presId="urn:microsoft.com/office/officeart/2018/2/layout/IconLabelDescriptionList"/>
    <dgm:cxn modelId="{18DEE72A-22B1-4464-80ED-C80F82A3E1C8}" type="presParOf" srcId="{BB12BDB3-7273-48E3-AB9E-816C9FA63D66}" destId="{7E8A7CD0-752E-4476-8B88-A4E859B8ABD1}" srcOrd="2" destOrd="0" presId="urn:microsoft.com/office/officeart/2018/2/layout/IconLabelDescriptionList"/>
    <dgm:cxn modelId="{18C8F092-4E7B-4726-8EEC-9A02E0DAAB59}" type="presParOf" srcId="{BB12BDB3-7273-48E3-AB9E-816C9FA63D66}" destId="{9CC0A7E1-402C-430E-A1D2-943D3B989294}" srcOrd="3" destOrd="0" presId="urn:microsoft.com/office/officeart/2018/2/layout/IconLabelDescriptionList"/>
    <dgm:cxn modelId="{E1CE64DA-201C-480B-B6FC-E0FAC3231276}" type="presParOf" srcId="{BB12BDB3-7273-48E3-AB9E-816C9FA63D66}" destId="{3E054A4D-FEEB-46A9-B532-5C7F7A76EEDD}" srcOrd="4" destOrd="0" presId="urn:microsoft.com/office/officeart/2018/2/layout/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9FB11A-44BF-4D62-B503-51FBF6984D28}"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F3359733-6543-4D1E-A3C3-15A3219D8B19}">
      <dgm:prSet/>
      <dgm:spPr/>
      <dgm:t>
        <a:bodyPr/>
        <a:lstStyle/>
        <a:p>
          <a:r>
            <a:rPr lang="en-US" b="0" i="0"/>
            <a:t>80% or higher in course. </a:t>
          </a:r>
          <a:endParaRPr lang="en-US"/>
        </a:p>
      </dgm:t>
    </dgm:pt>
    <dgm:pt modelId="{0BE68885-DE1B-4F61-BEFC-08CC0C59FB32}" type="parTrans" cxnId="{39CF8FC0-E45B-4603-A79A-0BA1AEAF3748}">
      <dgm:prSet/>
      <dgm:spPr/>
      <dgm:t>
        <a:bodyPr/>
        <a:lstStyle/>
        <a:p>
          <a:endParaRPr lang="en-US"/>
        </a:p>
      </dgm:t>
    </dgm:pt>
    <dgm:pt modelId="{ACE7A94D-583E-4CCA-8CCF-0130BF4BB3B3}" type="sibTrans" cxnId="{39CF8FC0-E45B-4603-A79A-0BA1AEAF3748}">
      <dgm:prSet/>
      <dgm:spPr/>
      <dgm:t>
        <a:bodyPr/>
        <a:lstStyle/>
        <a:p>
          <a:endParaRPr lang="en-US"/>
        </a:p>
      </dgm:t>
    </dgm:pt>
    <dgm:pt modelId="{DE683621-97A7-48EA-A8F5-BEC60620224C}">
      <dgm:prSet/>
      <dgm:spPr/>
      <dgm:t>
        <a:bodyPr/>
        <a:lstStyle/>
        <a:p>
          <a:r>
            <a:rPr lang="en-US" b="0" i="0"/>
            <a:t>Pass 1 of 3 dosage calculation tests. </a:t>
          </a:r>
          <a:endParaRPr lang="en-US"/>
        </a:p>
      </dgm:t>
    </dgm:pt>
    <dgm:pt modelId="{54B346F3-9758-4EB3-8373-CD46E288EDF0}" type="parTrans" cxnId="{273F9782-EA2E-4A67-BFC9-6E626DDECD33}">
      <dgm:prSet/>
      <dgm:spPr/>
      <dgm:t>
        <a:bodyPr/>
        <a:lstStyle/>
        <a:p>
          <a:endParaRPr lang="en-US"/>
        </a:p>
      </dgm:t>
    </dgm:pt>
    <dgm:pt modelId="{54CB921A-CEB8-4434-99FD-769E787D7E8A}" type="sibTrans" cxnId="{273F9782-EA2E-4A67-BFC9-6E626DDECD33}">
      <dgm:prSet/>
      <dgm:spPr/>
      <dgm:t>
        <a:bodyPr/>
        <a:lstStyle/>
        <a:p>
          <a:endParaRPr lang="en-US"/>
        </a:p>
      </dgm:t>
    </dgm:pt>
    <dgm:pt modelId="{ACC55E89-EAD8-4E59-8805-86A418BF04FA}">
      <dgm:prSet/>
      <dgm:spPr/>
      <dgm:t>
        <a:bodyPr/>
        <a:lstStyle/>
        <a:p>
          <a:r>
            <a:rPr lang="en-US" b="0" i="0"/>
            <a:t>Successful completion of the head to toe physical at intensives. </a:t>
          </a:r>
          <a:endParaRPr lang="en-US"/>
        </a:p>
      </dgm:t>
    </dgm:pt>
    <dgm:pt modelId="{179BD45A-4293-49DA-A801-20566BDB608B}" type="parTrans" cxnId="{961F6BC8-4F57-4CE9-B7A6-4A0E9E9113D1}">
      <dgm:prSet/>
      <dgm:spPr/>
      <dgm:t>
        <a:bodyPr/>
        <a:lstStyle/>
        <a:p>
          <a:endParaRPr lang="en-US"/>
        </a:p>
      </dgm:t>
    </dgm:pt>
    <dgm:pt modelId="{33D89B6A-7681-44AE-99C8-32AEFD2E21E5}" type="sibTrans" cxnId="{961F6BC8-4F57-4CE9-B7A6-4A0E9E9113D1}">
      <dgm:prSet/>
      <dgm:spPr/>
      <dgm:t>
        <a:bodyPr/>
        <a:lstStyle/>
        <a:p>
          <a:endParaRPr lang="en-US"/>
        </a:p>
      </dgm:t>
    </dgm:pt>
    <dgm:pt modelId="{E5416B1F-5274-4804-A596-E1987AA4FF1A}" type="pres">
      <dgm:prSet presAssocID="{B59FB11A-44BF-4D62-B503-51FBF6984D28}" presName="hierChild1" presStyleCnt="0">
        <dgm:presLayoutVars>
          <dgm:chPref val="1"/>
          <dgm:dir/>
          <dgm:animOne val="branch"/>
          <dgm:animLvl val="lvl"/>
          <dgm:resizeHandles/>
        </dgm:presLayoutVars>
      </dgm:prSet>
      <dgm:spPr/>
    </dgm:pt>
    <dgm:pt modelId="{8E14B07B-001C-43F7-BE03-20AE4A0F1B46}" type="pres">
      <dgm:prSet presAssocID="{F3359733-6543-4D1E-A3C3-15A3219D8B19}" presName="hierRoot1" presStyleCnt="0"/>
      <dgm:spPr/>
    </dgm:pt>
    <dgm:pt modelId="{6632B2A8-BB1E-41C8-8D33-15A23A1AFA4C}" type="pres">
      <dgm:prSet presAssocID="{F3359733-6543-4D1E-A3C3-15A3219D8B19}" presName="composite" presStyleCnt="0"/>
      <dgm:spPr/>
    </dgm:pt>
    <dgm:pt modelId="{413D5411-329A-4AA0-854D-02B5D4153127}" type="pres">
      <dgm:prSet presAssocID="{F3359733-6543-4D1E-A3C3-15A3219D8B19}" presName="background" presStyleLbl="node0" presStyleIdx="0" presStyleCnt="3"/>
      <dgm:spPr/>
    </dgm:pt>
    <dgm:pt modelId="{179E86BD-3336-4EEB-94D0-8CE6F0BD901E}" type="pres">
      <dgm:prSet presAssocID="{F3359733-6543-4D1E-A3C3-15A3219D8B19}" presName="text" presStyleLbl="fgAcc0" presStyleIdx="0" presStyleCnt="3">
        <dgm:presLayoutVars>
          <dgm:chPref val="3"/>
        </dgm:presLayoutVars>
      </dgm:prSet>
      <dgm:spPr/>
    </dgm:pt>
    <dgm:pt modelId="{1989FCEA-A87B-47E9-92B1-BD9D25641CE0}" type="pres">
      <dgm:prSet presAssocID="{F3359733-6543-4D1E-A3C3-15A3219D8B19}" presName="hierChild2" presStyleCnt="0"/>
      <dgm:spPr/>
    </dgm:pt>
    <dgm:pt modelId="{CABED043-605E-4FC4-97A9-F8DC98BCCABD}" type="pres">
      <dgm:prSet presAssocID="{DE683621-97A7-48EA-A8F5-BEC60620224C}" presName="hierRoot1" presStyleCnt="0"/>
      <dgm:spPr/>
    </dgm:pt>
    <dgm:pt modelId="{0F486FE2-7CDB-4AEC-B3B5-8355F9C90C54}" type="pres">
      <dgm:prSet presAssocID="{DE683621-97A7-48EA-A8F5-BEC60620224C}" presName="composite" presStyleCnt="0"/>
      <dgm:spPr/>
    </dgm:pt>
    <dgm:pt modelId="{EEBD62F4-9DA4-41B5-B6B5-2F686E3B3329}" type="pres">
      <dgm:prSet presAssocID="{DE683621-97A7-48EA-A8F5-BEC60620224C}" presName="background" presStyleLbl="node0" presStyleIdx="1" presStyleCnt="3"/>
      <dgm:spPr/>
    </dgm:pt>
    <dgm:pt modelId="{611CDB6E-5343-4517-8BBD-E64A671C9EE6}" type="pres">
      <dgm:prSet presAssocID="{DE683621-97A7-48EA-A8F5-BEC60620224C}" presName="text" presStyleLbl="fgAcc0" presStyleIdx="1" presStyleCnt="3">
        <dgm:presLayoutVars>
          <dgm:chPref val="3"/>
        </dgm:presLayoutVars>
      </dgm:prSet>
      <dgm:spPr/>
    </dgm:pt>
    <dgm:pt modelId="{6D18260C-B080-4471-9759-8ADF87361E14}" type="pres">
      <dgm:prSet presAssocID="{DE683621-97A7-48EA-A8F5-BEC60620224C}" presName="hierChild2" presStyleCnt="0"/>
      <dgm:spPr/>
    </dgm:pt>
    <dgm:pt modelId="{458CB060-5405-4373-9AF9-8435E1B01040}" type="pres">
      <dgm:prSet presAssocID="{ACC55E89-EAD8-4E59-8805-86A418BF04FA}" presName="hierRoot1" presStyleCnt="0"/>
      <dgm:spPr/>
    </dgm:pt>
    <dgm:pt modelId="{8A72442E-CD24-4BF4-ACA1-ACEB2D0AEF6E}" type="pres">
      <dgm:prSet presAssocID="{ACC55E89-EAD8-4E59-8805-86A418BF04FA}" presName="composite" presStyleCnt="0"/>
      <dgm:spPr/>
    </dgm:pt>
    <dgm:pt modelId="{8C888CCC-44A1-477F-AC7F-630B4C8BF5A3}" type="pres">
      <dgm:prSet presAssocID="{ACC55E89-EAD8-4E59-8805-86A418BF04FA}" presName="background" presStyleLbl="node0" presStyleIdx="2" presStyleCnt="3"/>
      <dgm:spPr/>
    </dgm:pt>
    <dgm:pt modelId="{01223E72-16D3-4F72-9EFF-B87ADF9BAE93}" type="pres">
      <dgm:prSet presAssocID="{ACC55E89-EAD8-4E59-8805-86A418BF04FA}" presName="text" presStyleLbl="fgAcc0" presStyleIdx="2" presStyleCnt="3">
        <dgm:presLayoutVars>
          <dgm:chPref val="3"/>
        </dgm:presLayoutVars>
      </dgm:prSet>
      <dgm:spPr/>
    </dgm:pt>
    <dgm:pt modelId="{3BD182FF-F8E8-428C-850B-6AE9D20F5B03}" type="pres">
      <dgm:prSet presAssocID="{ACC55E89-EAD8-4E59-8805-86A418BF04FA}" presName="hierChild2" presStyleCnt="0"/>
      <dgm:spPr/>
    </dgm:pt>
  </dgm:ptLst>
  <dgm:cxnLst>
    <dgm:cxn modelId="{0A4AF81D-2881-4D41-925D-CC9F04B985EE}" type="presOf" srcId="{B59FB11A-44BF-4D62-B503-51FBF6984D28}" destId="{E5416B1F-5274-4804-A596-E1987AA4FF1A}" srcOrd="0" destOrd="0" presId="urn:microsoft.com/office/officeart/2005/8/layout/hierarchy1"/>
    <dgm:cxn modelId="{273F9782-EA2E-4A67-BFC9-6E626DDECD33}" srcId="{B59FB11A-44BF-4D62-B503-51FBF6984D28}" destId="{DE683621-97A7-48EA-A8F5-BEC60620224C}" srcOrd="1" destOrd="0" parTransId="{54B346F3-9758-4EB3-8373-CD46E288EDF0}" sibTransId="{54CB921A-CEB8-4434-99FD-769E787D7E8A}"/>
    <dgm:cxn modelId="{48959F8B-505B-4C77-A9A9-A348975338E3}" type="presOf" srcId="{ACC55E89-EAD8-4E59-8805-86A418BF04FA}" destId="{01223E72-16D3-4F72-9EFF-B87ADF9BAE93}" srcOrd="0" destOrd="0" presId="urn:microsoft.com/office/officeart/2005/8/layout/hierarchy1"/>
    <dgm:cxn modelId="{29AE2594-FB63-4A5D-983C-8822A4CA9CE6}" type="presOf" srcId="{F3359733-6543-4D1E-A3C3-15A3219D8B19}" destId="{179E86BD-3336-4EEB-94D0-8CE6F0BD901E}" srcOrd="0" destOrd="0" presId="urn:microsoft.com/office/officeart/2005/8/layout/hierarchy1"/>
    <dgm:cxn modelId="{E3A76B96-3472-4A13-B89C-69CF05815E73}" type="presOf" srcId="{DE683621-97A7-48EA-A8F5-BEC60620224C}" destId="{611CDB6E-5343-4517-8BBD-E64A671C9EE6}" srcOrd="0" destOrd="0" presId="urn:microsoft.com/office/officeart/2005/8/layout/hierarchy1"/>
    <dgm:cxn modelId="{39CF8FC0-E45B-4603-A79A-0BA1AEAF3748}" srcId="{B59FB11A-44BF-4D62-B503-51FBF6984D28}" destId="{F3359733-6543-4D1E-A3C3-15A3219D8B19}" srcOrd="0" destOrd="0" parTransId="{0BE68885-DE1B-4F61-BEFC-08CC0C59FB32}" sibTransId="{ACE7A94D-583E-4CCA-8CCF-0130BF4BB3B3}"/>
    <dgm:cxn modelId="{961F6BC8-4F57-4CE9-B7A6-4A0E9E9113D1}" srcId="{B59FB11A-44BF-4D62-B503-51FBF6984D28}" destId="{ACC55E89-EAD8-4E59-8805-86A418BF04FA}" srcOrd="2" destOrd="0" parTransId="{179BD45A-4293-49DA-A801-20566BDB608B}" sibTransId="{33D89B6A-7681-44AE-99C8-32AEFD2E21E5}"/>
    <dgm:cxn modelId="{EF632B18-4AE3-4B56-93E8-CF06C33C1841}" type="presParOf" srcId="{E5416B1F-5274-4804-A596-E1987AA4FF1A}" destId="{8E14B07B-001C-43F7-BE03-20AE4A0F1B46}" srcOrd="0" destOrd="0" presId="urn:microsoft.com/office/officeart/2005/8/layout/hierarchy1"/>
    <dgm:cxn modelId="{429512A0-ADC6-49BB-9D56-DBDD546DF292}" type="presParOf" srcId="{8E14B07B-001C-43F7-BE03-20AE4A0F1B46}" destId="{6632B2A8-BB1E-41C8-8D33-15A23A1AFA4C}" srcOrd="0" destOrd="0" presId="urn:microsoft.com/office/officeart/2005/8/layout/hierarchy1"/>
    <dgm:cxn modelId="{31FB9834-E8E9-4FD0-9DB2-20DA43B5C478}" type="presParOf" srcId="{6632B2A8-BB1E-41C8-8D33-15A23A1AFA4C}" destId="{413D5411-329A-4AA0-854D-02B5D4153127}" srcOrd="0" destOrd="0" presId="urn:microsoft.com/office/officeart/2005/8/layout/hierarchy1"/>
    <dgm:cxn modelId="{4FB2502D-E8EA-45CD-B789-C8B341605FA2}" type="presParOf" srcId="{6632B2A8-BB1E-41C8-8D33-15A23A1AFA4C}" destId="{179E86BD-3336-4EEB-94D0-8CE6F0BD901E}" srcOrd="1" destOrd="0" presId="urn:microsoft.com/office/officeart/2005/8/layout/hierarchy1"/>
    <dgm:cxn modelId="{42E44ECC-0603-4780-983D-02D2947709EC}" type="presParOf" srcId="{8E14B07B-001C-43F7-BE03-20AE4A0F1B46}" destId="{1989FCEA-A87B-47E9-92B1-BD9D25641CE0}" srcOrd="1" destOrd="0" presId="urn:microsoft.com/office/officeart/2005/8/layout/hierarchy1"/>
    <dgm:cxn modelId="{5E3AD345-85BF-4C0A-94A2-8E31886B26EE}" type="presParOf" srcId="{E5416B1F-5274-4804-A596-E1987AA4FF1A}" destId="{CABED043-605E-4FC4-97A9-F8DC98BCCABD}" srcOrd="1" destOrd="0" presId="urn:microsoft.com/office/officeart/2005/8/layout/hierarchy1"/>
    <dgm:cxn modelId="{E4905415-D9F4-46A3-A10C-43DAD3887C4D}" type="presParOf" srcId="{CABED043-605E-4FC4-97A9-F8DC98BCCABD}" destId="{0F486FE2-7CDB-4AEC-B3B5-8355F9C90C54}" srcOrd="0" destOrd="0" presId="urn:microsoft.com/office/officeart/2005/8/layout/hierarchy1"/>
    <dgm:cxn modelId="{71B6331C-66C3-40CC-970C-140CF697DB1D}" type="presParOf" srcId="{0F486FE2-7CDB-4AEC-B3B5-8355F9C90C54}" destId="{EEBD62F4-9DA4-41B5-B6B5-2F686E3B3329}" srcOrd="0" destOrd="0" presId="urn:microsoft.com/office/officeart/2005/8/layout/hierarchy1"/>
    <dgm:cxn modelId="{23D240E8-6047-44B5-BA33-68595721F50C}" type="presParOf" srcId="{0F486FE2-7CDB-4AEC-B3B5-8355F9C90C54}" destId="{611CDB6E-5343-4517-8BBD-E64A671C9EE6}" srcOrd="1" destOrd="0" presId="urn:microsoft.com/office/officeart/2005/8/layout/hierarchy1"/>
    <dgm:cxn modelId="{B48492C0-8D27-41F1-AF05-A0B4AB0D8F71}" type="presParOf" srcId="{CABED043-605E-4FC4-97A9-F8DC98BCCABD}" destId="{6D18260C-B080-4471-9759-8ADF87361E14}" srcOrd="1" destOrd="0" presId="urn:microsoft.com/office/officeart/2005/8/layout/hierarchy1"/>
    <dgm:cxn modelId="{AF922538-819B-4701-8B5D-CAEBD69171DA}" type="presParOf" srcId="{E5416B1F-5274-4804-A596-E1987AA4FF1A}" destId="{458CB060-5405-4373-9AF9-8435E1B01040}" srcOrd="2" destOrd="0" presId="urn:microsoft.com/office/officeart/2005/8/layout/hierarchy1"/>
    <dgm:cxn modelId="{059D1F0A-26F3-4F84-B14F-CF360B3AE60B}" type="presParOf" srcId="{458CB060-5405-4373-9AF9-8435E1B01040}" destId="{8A72442E-CD24-4BF4-ACA1-ACEB2D0AEF6E}" srcOrd="0" destOrd="0" presId="urn:microsoft.com/office/officeart/2005/8/layout/hierarchy1"/>
    <dgm:cxn modelId="{D15D3B6F-7011-4024-A9DB-28397E4DF43A}" type="presParOf" srcId="{8A72442E-CD24-4BF4-ACA1-ACEB2D0AEF6E}" destId="{8C888CCC-44A1-477F-AC7F-630B4C8BF5A3}" srcOrd="0" destOrd="0" presId="urn:microsoft.com/office/officeart/2005/8/layout/hierarchy1"/>
    <dgm:cxn modelId="{B8C0A553-1418-4B7E-B667-2908DF169DDA}" type="presParOf" srcId="{8A72442E-CD24-4BF4-ACA1-ACEB2D0AEF6E}" destId="{01223E72-16D3-4F72-9EFF-B87ADF9BAE93}" srcOrd="1" destOrd="0" presId="urn:microsoft.com/office/officeart/2005/8/layout/hierarchy1"/>
    <dgm:cxn modelId="{E6514C68-2ED8-405F-9ADA-F269BB156D90}" type="presParOf" srcId="{458CB060-5405-4373-9AF9-8435E1B01040}" destId="{3BD182FF-F8E8-428C-850B-6AE9D20F5B03}"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8C2845-FED3-44F5-BB4B-E829427024B7}" type="doc">
      <dgm:prSet loTypeId="urn:microsoft.com/office/officeart/2005/8/layout/process4" loCatId="process" qsTypeId="urn:microsoft.com/office/officeart/2005/8/quickstyle/simple4" qsCatId="simple" csTypeId="urn:microsoft.com/office/officeart/2005/8/colors/colorful1" csCatId="colorful"/>
      <dgm:spPr/>
      <dgm:t>
        <a:bodyPr/>
        <a:lstStyle/>
        <a:p>
          <a:endParaRPr lang="en-US"/>
        </a:p>
      </dgm:t>
    </dgm:pt>
    <dgm:pt modelId="{9B53A1FF-019C-43DB-91F5-3B7349C7E29A}">
      <dgm:prSet/>
      <dgm:spPr/>
      <dgm:t>
        <a:bodyPr/>
        <a:lstStyle/>
        <a:p>
          <a:r>
            <a:rPr lang="en-US"/>
            <a:t>To act professionally, you will: </a:t>
          </a:r>
        </a:p>
      </dgm:t>
    </dgm:pt>
    <dgm:pt modelId="{1283F592-8D7B-4279-9353-C312D0E67993}" type="parTrans" cxnId="{D9536A74-3370-4960-98A6-254CE0793D45}">
      <dgm:prSet/>
      <dgm:spPr/>
      <dgm:t>
        <a:bodyPr/>
        <a:lstStyle/>
        <a:p>
          <a:endParaRPr lang="en-US"/>
        </a:p>
      </dgm:t>
    </dgm:pt>
    <dgm:pt modelId="{A8E2AAEE-C9E7-4E0A-AA9B-780BB4B4FD6E}" type="sibTrans" cxnId="{D9536A74-3370-4960-98A6-254CE0793D45}">
      <dgm:prSet/>
      <dgm:spPr/>
      <dgm:t>
        <a:bodyPr/>
        <a:lstStyle/>
        <a:p>
          <a:endParaRPr lang="en-US"/>
        </a:p>
      </dgm:t>
    </dgm:pt>
    <dgm:pt modelId="{7FFEA782-F8E6-4C22-B780-D772B1608296}">
      <dgm:prSet/>
      <dgm:spPr/>
      <dgm:t>
        <a:bodyPr/>
        <a:lstStyle/>
        <a:p>
          <a:r>
            <a:rPr lang="en-US"/>
            <a:t>Use critical thinking skills</a:t>
          </a:r>
        </a:p>
      </dgm:t>
    </dgm:pt>
    <dgm:pt modelId="{805C4F10-439D-45D7-A106-4E7688FC31CC}" type="parTrans" cxnId="{C5018B77-B73D-4F2E-874E-53832E568BC5}">
      <dgm:prSet/>
      <dgm:spPr/>
      <dgm:t>
        <a:bodyPr/>
        <a:lstStyle/>
        <a:p>
          <a:endParaRPr lang="en-US"/>
        </a:p>
      </dgm:t>
    </dgm:pt>
    <dgm:pt modelId="{8DA199C9-D712-4C0B-88ED-1D68047352BB}" type="sibTrans" cxnId="{C5018B77-B73D-4F2E-874E-53832E568BC5}">
      <dgm:prSet/>
      <dgm:spPr/>
      <dgm:t>
        <a:bodyPr/>
        <a:lstStyle/>
        <a:p>
          <a:endParaRPr lang="en-US"/>
        </a:p>
      </dgm:t>
    </dgm:pt>
    <dgm:pt modelId="{DA83AABC-6921-42AA-9531-F8907E3B4A1B}">
      <dgm:prSet/>
      <dgm:spPr/>
      <dgm:t>
        <a:bodyPr/>
        <a:lstStyle/>
        <a:p>
          <a:r>
            <a:rPr lang="en-US"/>
            <a:t>Administer quality patient-centered care </a:t>
          </a:r>
        </a:p>
      </dgm:t>
    </dgm:pt>
    <dgm:pt modelId="{E0C45FE2-BAEA-4D0A-B98B-A67FF0B8073B}" type="parTrans" cxnId="{D32569D1-F9F2-4F48-AD5C-39F9960B9FB2}">
      <dgm:prSet/>
      <dgm:spPr/>
      <dgm:t>
        <a:bodyPr/>
        <a:lstStyle/>
        <a:p>
          <a:endParaRPr lang="en-US"/>
        </a:p>
      </dgm:t>
    </dgm:pt>
    <dgm:pt modelId="{D26C2B06-17E1-407C-8508-1C13DCE60AB8}" type="sibTrans" cxnId="{D32569D1-F9F2-4F48-AD5C-39F9960B9FB2}">
      <dgm:prSet/>
      <dgm:spPr/>
      <dgm:t>
        <a:bodyPr/>
        <a:lstStyle/>
        <a:p>
          <a:endParaRPr lang="en-US"/>
        </a:p>
      </dgm:t>
    </dgm:pt>
    <dgm:pt modelId="{738D8A6C-E7F4-48B7-8A30-74DED4217339}">
      <dgm:prSet/>
      <dgm:spPr/>
      <dgm:t>
        <a:bodyPr/>
        <a:lstStyle/>
        <a:p>
          <a:r>
            <a:rPr lang="en-US"/>
            <a:t>Be responsible and accountable</a:t>
          </a:r>
        </a:p>
      </dgm:t>
    </dgm:pt>
    <dgm:pt modelId="{4881AF57-76DD-4245-B84F-6B6E0899D7E5}" type="parTrans" cxnId="{8E84AF82-D16B-4589-B080-DEE51307DC80}">
      <dgm:prSet/>
      <dgm:spPr/>
      <dgm:t>
        <a:bodyPr/>
        <a:lstStyle/>
        <a:p>
          <a:endParaRPr lang="en-US"/>
        </a:p>
      </dgm:t>
    </dgm:pt>
    <dgm:pt modelId="{7142294E-C796-4BE2-9C6A-74F10881C280}" type="sibTrans" cxnId="{8E84AF82-D16B-4589-B080-DEE51307DC80}">
      <dgm:prSet/>
      <dgm:spPr/>
      <dgm:t>
        <a:bodyPr/>
        <a:lstStyle/>
        <a:p>
          <a:endParaRPr lang="en-US"/>
        </a:p>
      </dgm:t>
    </dgm:pt>
    <dgm:pt modelId="{40037E68-F712-4467-8374-1A5DACEC27CF}">
      <dgm:prSet/>
      <dgm:spPr/>
      <dgm:t>
        <a:bodyPr/>
        <a:lstStyle/>
        <a:p>
          <a:r>
            <a:rPr lang="en-US"/>
            <a:t>Understand the scope of professional nursing practice and how nursing influences the lives of your patients, their families, and their communities.</a:t>
          </a:r>
        </a:p>
      </dgm:t>
    </dgm:pt>
    <dgm:pt modelId="{4D494704-1CAF-4F91-8288-F534F9B1814D}" type="parTrans" cxnId="{D12B1C42-ECBA-4632-893D-4CB8397E1FCC}">
      <dgm:prSet/>
      <dgm:spPr/>
      <dgm:t>
        <a:bodyPr/>
        <a:lstStyle/>
        <a:p>
          <a:endParaRPr lang="en-US"/>
        </a:p>
      </dgm:t>
    </dgm:pt>
    <dgm:pt modelId="{479A4704-11FE-4698-96E6-0ECB3E8BC470}" type="sibTrans" cxnId="{D12B1C42-ECBA-4632-893D-4CB8397E1FCC}">
      <dgm:prSet/>
      <dgm:spPr/>
      <dgm:t>
        <a:bodyPr/>
        <a:lstStyle/>
        <a:p>
          <a:endParaRPr lang="en-US"/>
        </a:p>
      </dgm:t>
    </dgm:pt>
    <dgm:pt modelId="{0C11031B-E74D-4F80-9E43-6E656DBEFB55}" type="pres">
      <dgm:prSet presAssocID="{568C2845-FED3-44F5-BB4B-E829427024B7}" presName="Name0" presStyleCnt="0">
        <dgm:presLayoutVars>
          <dgm:dir/>
          <dgm:animLvl val="lvl"/>
          <dgm:resizeHandles val="exact"/>
        </dgm:presLayoutVars>
      </dgm:prSet>
      <dgm:spPr/>
    </dgm:pt>
    <dgm:pt modelId="{68CE397E-2DF2-421A-993C-AAC3A4E1DB8D}" type="pres">
      <dgm:prSet presAssocID="{40037E68-F712-4467-8374-1A5DACEC27CF}" presName="boxAndChildren" presStyleCnt="0"/>
      <dgm:spPr/>
    </dgm:pt>
    <dgm:pt modelId="{88F3B254-1BFE-46F0-85CC-B8C5F24B9A1C}" type="pres">
      <dgm:prSet presAssocID="{40037E68-F712-4467-8374-1A5DACEC27CF}" presName="parentTextBox" presStyleLbl="node1" presStyleIdx="0" presStyleCnt="2"/>
      <dgm:spPr/>
    </dgm:pt>
    <dgm:pt modelId="{E06AA15D-95D1-4EF0-A3D2-25ECB5F917E9}" type="pres">
      <dgm:prSet presAssocID="{A8E2AAEE-C9E7-4E0A-AA9B-780BB4B4FD6E}" presName="sp" presStyleCnt="0"/>
      <dgm:spPr/>
    </dgm:pt>
    <dgm:pt modelId="{02530CB2-BE3E-4601-A880-34BE5A149012}" type="pres">
      <dgm:prSet presAssocID="{9B53A1FF-019C-43DB-91F5-3B7349C7E29A}" presName="arrowAndChildren" presStyleCnt="0"/>
      <dgm:spPr/>
    </dgm:pt>
    <dgm:pt modelId="{278AE50E-D149-4AE6-9AE3-1F875E82348C}" type="pres">
      <dgm:prSet presAssocID="{9B53A1FF-019C-43DB-91F5-3B7349C7E29A}" presName="parentTextArrow" presStyleLbl="node1" presStyleIdx="0" presStyleCnt="2"/>
      <dgm:spPr/>
    </dgm:pt>
    <dgm:pt modelId="{E874234C-10F3-4A3F-82F4-AB002C9A74A7}" type="pres">
      <dgm:prSet presAssocID="{9B53A1FF-019C-43DB-91F5-3B7349C7E29A}" presName="arrow" presStyleLbl="node1" presStyleIdx="1" presStyleCnt="2"/>
      <dgm:spPr/>
    </dgm:pt>
    <dgm:pt modelId="{08121627-2C8A-4884-B1B0-0D530A5955FE}" type="pres">
      <dgm:prSet presAssocID="{9B53A1FF-019C-43DB-91F5-3B7349C7E29A}" presName="descendantArrow" presStyleCnt="0"/>
      <dgm:spPr/>
    </dgm:pt>
    <dgm:pt modelId="{5204EE9C-97D6-47FB-960C-1243FBB4F796}" type="pres">
      <dgm:prSet presAssocID="{7FFEA782-F8E6-4C22-B780-D772B1608296}" presName="childTextArrow" presStyleLbl="fgAccFollowNode1" presStyleIdx="0" presStyleCnt="3">
        <dgm:presLayoutVars>
          <dgm:bulletEnabled val="1"/>
        </dgm:presLayoutVars>
      </dgm:prSet>
      <dgm:spPr/>
    </dgm:pt>
    <dgm:pt modelId="{FFA6FDC6-ADB9-4DCD-AA77-F315BB7C1B4B}" type="pres">
      <dgm:prSet presAssocID="{DA83AABC-6921-42AA-9531-F8907E3B4A1B}" presName="childTextArrow" presStyleLbl="fgAccFollowNode1" presStyleIdx="1" presStyleCnt="3">
        <dgm:presLayoutVars>
          <dgm:bulletEnabled val="1"/>
        </dgm:presLayoutVars>
      </dgm:prSet>
      <dgm:spPr/>
    </dgm:pt>
    <dgm:pt modelId="{0383426E-94A3-4419-BC90-304886CB25F1}" type="pres">
      <dgm:prSet presAssocID="{738D8A6C-E7F4-48B7-8A30-74DED4217339}" presName="childTextArrow" presStyleLbl="fgAccFollowNode1" presStyleIdx="2" presStyleCnt="3">
        <dgm:presLayoutVars>
          <dgm:bulletEnabled val="1"/>
        </dgm:presLayoutVars>
      </dgm:prSet>
      <dgm:spPr/>
    </dgm:pt>
  </dgm:ptLst>
  <dgm:cxnLst>
    <dgm:cxn modelId="{D4D94B1D-998B-42B2-9EF5-905273885A3A}" type="presOf" srcId="{568C2845-FED3-44F5-BB4B-E829427024B7}" destId="{0C11031B-E74D-4F80-9E43-6E656DBEFB55}" srcOrd="0" destOrd="0" presId="urn:microsoft.com/office/officeart/2005/8/layout/process4"/>
    <dgm:cxn modelId="{1D0D1E5F-1C7F-4274-8575-959BA8FEC617}" type="presOf" srcId="{9B53A1FF-019C-43DB-91F5-3B7349C7E29A}" destId="{E874234C-10F3-4A3F-82F4-AB002C9A74A7}" srcOrd="1" destOrd="0" presId="urn:microsoft.com/office/officeart/2005/8/layout/process4"/>
    <dgm:cxn modelId="{D12B1C42-ECBA-4632-893D-4CB8397E1FCC}" srcId="{568C2845-FED3-44F5-BB4B-E829427024B7}" destId="{40037E68-F712-4467-8374-1A5DACEC27CF}" srcOrd="1" destOrd="0" parTransId="{4D494704-1CAF-4F91-8288-F534F9B1814D}" sibTransId="{479A4704-11FE-4698-96E6-0ECB3E8BC470}"/>
    <dgm:cxn modelId="{D9536A74-3370-4960-98A6-254CE0793D45}" srcId="{568C2845-FED3-44F5-BB4B-E829427024B7}" destId="{9B53A1FF-019C-43DB-91F5-3B7349C7E29A}" srcOrd="0" destOrd="0" parTransId="{1283F592-8D7B-4279-9353-C312D0E67993}" sibTransId="{A8E2AAEE-C9E7-4E0A-AA9B-780BB4B4FD6E}"/>
    <dgm:cxn modelId="{C5018B77-B73D-4F2E-874E-53832E568BC5}" srcId="{9B53A1FF-019C-43DB-91F5-3B7349C7E29A}" destId="{7FFEA782-F8E6-4C22-B780-D772B1608296}" srcOrd="0" destOrd="0" parTransId="{805C4F10-439D-45D7-A106-4E7688FC31CC}" sibTransId="{8DA199C9-D712-4C0B-88ED-1D68047352BB}"/>
    <dgm:cxn modelId="{8E84AF82-D16B-4589-B080-DEE51307DC80}" srcId="{9B53A1FF-019C-43DB-91F5-3B7349C7E29A}" destId="{738D8A6C-E7F4-48B7-8A30-74DED4217339}" srcOrd="2" destOrd="0" parTransId="{4881AF57-76DD-4245-B84F-6B6E0899D7E5}" sibTransId="{7142294E-C796-4BE2-9C6A-74F10881C280}"/>
    <dgm:cxn modelId="{1A16B890-EEAB-4E6B-981E-D31F104D0B74}" type="presOf" srcId="{9B53A1FF-019C-43DB-91F5-3B7349C7E29A}" destId="{278AE50E-D149-4AE6-9AE3-1F875E82348C}" srcOrd="0" destOrd="0" presId="urn:microsoft.com/office/officeart/2005/8/layout/process4"/>
    <dgm:cxn modelId="{BC8E78B0-FEED-462E-A4A9-2ED8C7AD91C1}" type="presOf" srcId="{738D8A6C-E7F4-48B7-8A30-74DED4217339}" destId="{0383426E-94A3-4419-BC90-304886CB25F1}" srcOrd="0" destOrd="0" presId="urn:microsoft.com/office/officeart/2005/8/layout/process4"/>
    <dgm:cxn modelId="{C477C0CF-D6B2-4AD4-A9B3-4D67D94886DD}" type="presOf" srcId="{7FFEA782-F8E6-4C22-B780-D772B1608296}" destId="{5204EE9C-97D6-47FB-960C-1243FBB4F796}" srcOrd="0" destOrd="0" presId="urn:microsoft.com/office/officeart/2005/8/layout/process4"/>
    <dgm:cxn modelId="{D32569D1-F9F2-4F48-AD5C-39F9960B9FB2}" srcId="{9B53A1FF-019C-43DB-91F5-3B7349C7E29A}" destId="{DA83AABC-6921-42AA-9531-F8907E3B4A1B}" srcOrd="1" destOrd="0" parTransId="{E0C45FE2-BAEA-4D0A-B98B-A67FF0B8073B}" sibTransId="{D26C2B06-17E1-407C-8508-1C13DCE60AB8}"/>
    <dgm:cxn modelId="{F07635EB-F535-4CD6-A513-40940C7BE237}" type="presOf" srcId="{DA83AABC-6921-42AA-9531-F8907E3B4A1B}" destId="{FFA6FDC6-ADB9-4DCD-AA77-F315BB7C1B4B}" srcOrd="0" destOrd="0" presId="urn:microsoft.com/office/officeart/2005/8/layout/process4"/>
    <dgm:cxn modelId="{1D312FFF-C54F-4FDB-A603-AF1BFB029CDE}" type="presOf" srcId="{40037E68-F712-4467-8374-1A5DACEC27CF}" destId="{88F3B254-1BFE-46F0-85CC-B8C5F24B9A1C}" srcOrd="0" destOrd="0" presId="urn:microsoft.com/office/officeart/2005/8/layout/process4"/>
    <dgm:cxn modelId="{E61CEADE-CB58-4B65-B802-95163000CB96}" type="presParOf" srcId="{0C11031B-E74D-4F80-9E43-6E656DBEFB55}" destId="{68CE397E-2DF2-421A-993C-AAC3A4E1DB8D}" srcOrd="0" destOrd="0" presId="urn:microsoft.com/office/officeart/2005/8/layout/process4"/>
    <dgm:cxn modelId="{B187087A-0C0B-48A6-9764-154466BFA21E}" type="presParOf" srcId="{68CE397E-2DF2-421A-993C-AAC3A4E1DB8D}" destId="{88F3B254-1BFE-46F0-85CC-B8C5F24B9A1C}" srcOrd="0" destOrd="0" presId="urn:microsoft.com/office/officeart/2005/8/layout/process4"/>
    <dgm:cxn modelId="{04FC5E31-377E-49C5-B9EE-89F2C6905BD4}" type="presParOf" srcId="{0C11031B-E74D-4F80-9E43-6E656DBEFB55}" destId="{E06AA15D-95D1-4EF0-A3D2-25ECB5F917E9}" srcOrd="1" destOrd="0" presId="urn:microsoft.com/office/officeart/2005/8/layout/process4"/>
    <dgm:cxn modelId="{B61B1072-D668-4E48-A316-20D363CC3B35}" type="presParOf" srcId="{0C11031B-E74D-4F80-9E43-6E656DBEFB55}" destId="{02530CB2-BE3E-4601-A880-34BE5A149012}" srcOrd="2" destOrd="0" presId="urn:microsoft.com/office/officeart/2005/8/layout/process4"/>
    <dgm:cxn modelId="{2017370B-EC3F-4D1A-AD1C-2E13AE6A90D5}" type="presParOf" srcId="{02530CB2-BE3E-4601-A880-34BE5A149012}" destId="{278AE50E-D149-4AE6-9AE3-1F875E82348C}" srcOrd="0" destOrd="0" presId="urn:microsoft.com/office/officeart/2005/8/layout/process4"/>
    <dgm:cxn modelId="{EFBD2D84-4288-4C48-B396-50B74AE75CDD}" type="presParOf" srcId="{02530CB2-BE3E-4601-A880-34BE5A149012}" destId="{E874234C-10F3-4A3F-82F4-AB002C9A74A7}" srcOrd="1" destOrd="0" presId="urn:microsoft.com/office/officeart/2005/8/layout/process4"/>
    <dgm:cxn modelId="{F71B36A6-D010-4389-B625-DAF7619888AE}" type="presParOf" srcId="{02530CB2-BE3E-4601-A880-34BE5A149012}" destId="{08121627-2C8A-4884-B1B0-0D530A5955FE}" srcOrd="2" destOrd="0" presId="urn:microsoft.com/office/officeart/2005/8/layout/process4"/>
    <dgm:cxn modelId="{0A6BA39E-DEDD-4483-8A0A-2FDB6B742B2E}" type="presParOf" srcId="{08121627-2C8A-4884-B1B0-0D530A5955FE}" destId="{5204EE9C-97D6-47FB-960C-1243FBB4F796}" srcOrd="0" destOrd="0" presId="urn:microsoft.com/office/officeart/2005/8/layout/process4"/>
    <dgm:cxn modelId="{59088DBB-BE1B-4316-AF7B-080F1791B550}" type="presParOf" srcId="{08121627-2C8A-4884-B1B0-0D530A5955FE}" destId="{FFA6FDC6-ADB9-4DCD-AA77-F315BB7C1B4B}" srcOrd="1" destOrd="0" presId="urn:microsoft.com/office/officeart/2005/8/layout/process4"/>
    <dgm:cxn modelId="{B517B071-7450-4CC5-8EF1-6F99136E9E20}" type="presParOf" srcId="{08121627-2C8A-4884-B1B0-0D530A5955FE}" destId="{0383426E-94A3-4419-BC90-304886CB25F1}"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62B9BB-6CC6-4B45-B51E-1C25240B8B56}"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A7F93CA-1859-4319-AC3B-777FCD90BA53}">
      <dgm:prSet/>
      <dgm:spPr/>
      <dgm:t>
        <a:bodyPr/>
        <a:lstStyle/>
        <a:p>
          <a:pPr>
            <a:defRPr b="1"/>
          </a:pPr>
          <a:r>
            <a:rPr lang="en-US"/>
            <a:t>Nursing requires:</a:t>
          </a:r>
        </a:p>
      </dgm:t>
    </dgm:pt>
    <dgm:pt modelId="{F26B42EA-918B-4CDD-A96D-006D55C88CEC}" type="parTrans" cxnId="{DB0994E4-A2FD-4FFD-96C0-10BD0CA084B5}">
      <dgm:prSet/>
      <dgm:spPr/>
      <dgm:t>
        <a:bodyPr/>
        <a:lstStyle/>
        <a:p>
          <a:endParaRPr lang="en-US"/>
        </a:p>
      </dgm:t>
    </dgm:pt>
    <dgm:pt modelId="{B2C38284-3ED6-4950-ACE2-F13EA9F40F57}" type="sibTrans" cxnId="{DB0994E4-A2FD-4FFD-96C0-10BD0CA084B5}">
      <dgm:prSet/>
      <dgm:spPr/>
      <dgm:t>
        <a:bodyPr/>
        <a:lstStyle/>
        <a:p>
          <a:endParaRPr lang="en-US"/>
        </a:p>
      </dgm:t>
    </dgm:pt>
    <dgm:pt modelId="{066A598B-7F38-4449-A19B-A600C2D1F736}">
      <dgm:prSet/>
      <dgm:spPr/>
      <dgm:t>
        <a:bodyPr/>
        <a:lstStyle/>
        <a:p>
          <a:r>
            <a:rPr lang="en-US"/>
            <a:t>Current knowledge and practice standards</a:t>
          </a:r>
        </a:p>
      </dgm:t>
    </dgm:pt>
    <dgm:pt modelId="{0BC3F9DF-41FE-4182-B3AA-B1A0AF9A8618}" type="parTrans" cxnId="{ED716BB8-55B0-4D39-98B7-7A205EF7A82E}">
      <dgm:prSet/>
      <dgm:spPr/>
      <dgm:t>
        <a:bodyPr/>
        <a:lstStyle/>
        <a:p>
          <a:endParaRPr lang="en-US"/>
        </a:p>
      </dgm:t>
    </dgm:pt>
    <dgm:pt modelId="{60ED3E57-5AF2-448F-B005-DB36B018E42C}" type="sibTrans" cxnId="{ED716BB8-55B0-4D39-98B7-7A205EF7A82E}">
      <dgm:prSet/>
      <dgm:spPr/>
      <dgm:t>
        <a:bodyPr/>
        <a:lstStyle/>
        <a:p>
          <a:endParaRPr lang="en-US"/>
        </a:p>
      </dgm:t>
    </dgm:pt>
    <dgm:pt modelId="{92621D06-4AC6-4F84-B974-2C93B03406C2}">
      <dgm:prSet/>
      <dgm:spPr/>
      <dgm:t>
        <a:bodyPr/>
        <a:lstStyle/>
        <a:p>
          <a:r>
            <a:rPr lang="en-US"/>
            <a:t>Insightful and compassionate approach</a:t>
          </a:r>
        </a:p>
      </dgm:t>
    </dgm:pt>
    <dgm:pt modelId="{57E4C4FB-FD89-4FE0-B75C-E283048186CA}" type="parTrans" cxnId="{8FF5A389-35E3-444F-87D9-BB101F7CDF4A}">
      <dgm:prSet/>
      <dgm:spPr/>
      <dgm:t>
        <a:bodyPr/>
        <a:lstStyle/>
        <a:p>
          <a:endParaRPr lang="en-US"/>
        </a:p>
      </dgm:t>
    </dgm:pt>
    <dgm:pt modelId="{3E38D480-96B0-464C-A1DC-218879452F86}" type="sibTrans" cxnId="{8FF5A389-35E3-444F-87D9-BB101F7CDF4A}">
      <dgm:prSet/>
      <dgm:spPr/>
      <dgm:t>
        <a:bodyPr/>
        <a:lstStyle/>
        <a:p>
          <a:endParaRPr lang="en-US"/>
        </a:p>
      </dgm:t>
    </dgm:pt>
    <dgm:pt modelId="{AEF0607E-C027-48DC-989D-F4627BB7885A}">
      <dgm:prSet/>
      <dgm:spPr/>
      <dgm:t>
        <a:bodyPr/>
        <a:lstStyle/>
        <a:p>
          <a:r>
            <a:rPr lang="en-US"/>
            <a:t>Critical thinking and clinical judgment </a:t>
          </a:r>
        </a:p>
      </dgm:t>
    </dgm:pt>
    <dgm:pt modelId="{15F35AF4-5ED4-46FA-8E4C-51964B5C3A8E}" type="parTrans" cxnId="{BDA5D876-8F70-4D6B-BCAE-41E5ABE8149C}">
      <dgm:prSet/>
      <dgm:spPr/>
      <dgm:t>
        <a:bodyPr/>
        <a:lstStyle/>
        <a:p>
          <a:endParaRPr lang="en-US"/>
        </a:p>
      </dgm:t>
    </dgm:pt>
    <dgm:pt modelId="{A729FB81-74E3-4CB8-8EDD-E8662AAE7A6F}" type="sibTrans" cxnId="{BDA5D876-8F70-4D6B-BCAE-41E5ABE8149C}">
      <dgm:prSet/>
      <dgm:spPr/>
      <dgm:t>
        <a:bodyPr/>
        <a:lstStyle/>
        <a:p>
          <a:endParaRPr lang="en-US"/>
        </a:p>
      </dgm:t>
    </dgm:pt>
    <dgm:pt modelId="{583F2B39-B057-48CE-A694-318A2B4C7422}">
      <dgm:prSet/>
      <dgm:spPr/>
      <dgm:t>
        <a:bodyPr/>
        <a:lstStyle/>
        <a:p>
          <a:pPr>
            <a:defRPr b="1"/>
          </a:pPr>
          <a:r>
            <a:rPr lang="en-US"/>
            <a:t>Benner’s stages of nursing proficiency:</a:t>
          </a:r>
        </a:p>
      </dgm:t>
    </dgm:pt>
    <dgm:pt modelId="{F9988923-1B73-463F-9020-3E277B52C5BA}" type="parTrans" cxnId="{C60DA2F7-4567-4429-95D9-F200DE04551D}">
      <dgm:prSet/>
      <dgm:spPr/>
      <dgm:t>
        <a:bodyPr/>
        <a:lstStyle/>
        <a:p>
          <a:endParaRPr lang="en-US"/>
        </a:p>
      </dgm:t>
    </dgm:pt>
    <dgm:pt modelId="{7EAEFF0F-7AE5-4247-9B8A-FC4BD63863E8}" type="sibTrans" cxnId="{C60DA2F7-4567-4429-95D9-F200DE04551D}">
      <dgm:prSet/>
      <dgm:spPr/>
      <dgm:t>
        <a:bodyPr/>
        <a:lstStyle/>
        <a:p>
          <a:endParaRPr lang="en-US"/>
        </a:p>
      </dgm:t>
    </dgm:pt>
    <dgm:pt modelId="{B375D872-87F0-4BBF-AF2C-DAA2EFCD63ED}">
      <dgm:prSet/>
      <dgm:spPr/>
      <dgm:t>
        <a:bodyPr/>
        <a:lstStyle/>
        <a:p>
          <a:r>
            <a:rPr lang="en-US"/>
            <a:t>Novice</a:t>
          </a:r>
        </a:p>
      </dgm:t>
    </dgm:pt>
    <dgm:pt modelId="{73AEEE50-7E46-4181-A0F2-B9707E86CC92}" type="parTrans" cxnId="{E7624B60-03F8-4863-817C-2B1BE7E35E0E}">
      <dgm:prSet/>
      <dgm:spPr/>
      <dgm:t>
        <a:bodyPr/>
        <a:lstStyle/>
        <a:p>
          <a:endParaRPr lang="en-US"/>
        </a:p>
      </dgm:t>
    </dgm:pt>
    <dgm:pt modelId="{E4E0D7A4-513A-48C1-8056-1FDEE3F13B25}" type="sibTrans" cxnId="{E7624B60-03F8-4863-817C-2B1BE7E35E0E}">
      <dgm:prSet/>
      <dgm:spPr/>
      <dgm:t>
        <a:bodyPr/>
        <a:lstStyle/>
        <a:p>
          <a:endParaRPr lang="en-US"/>
        </a:p>
      </dgm:t>
    </dgm:pt>
    <dgm:pt modelId="{092DD191-F367-4511-85E4-0B579F2EC522}">
      <dgm:prSet/>
      <dgm:spPr/>
      <dgm:t>
        <a:bodyPr/>
        <a:lstStyle/>
        <a:p>
          <a:r>
            <a:rPr lang="en-US"/>
            <a:t>Advanced beginner</a:t>
          </a:r>
        </a:p>
      </dgm:t>
    </dgm:pt>
    <dgm:pt modelId="{421371EC-B64E-4CC4-B2E4-DF15C21316D2}" type="parTrans" cxnId="{6E49A818-57B3-4160-8562-9785AB24210C}">
      <dgm:prSet/>
      <dgm:spPr/>
      <dgm:t>
        <a:bodyPr/>
        <a:lstStyle/>
        <a:p>
          <a:endParaRPr lang="en-US"/>
        </a:p>
      </dgm:t>
    </dgm:pt>
    <dgm:pt modelId="{EAE3D57A-CE41-4548-BAA6-6BDFCAAC88D1}" type="sibTrans" cxnId="{6E49A818-57B3-4160-8562-9785AB24210C}">
      <dgm:prSet/>
      <dgm:spPr/>
      <dgm:t>
        <a:bodyPr/>
        <a:lstStyle/>
        <a:p>
          <a:endParaRPr lang="en-US"/>
        </a:p>
      </dgm:t>
    </dgm:pt>
    <dgm:pt modelId="{BB1F440E-F63A-415A-B123-EE57E696A369}">
      <dgm:prSet/>
      <dgm:spPr/>
      <dgm:t>
        <a:bodyPr/>
        <a:lstStyle/>
        <a:p>
          <a:r>
            <a:rPr lang="en-US"/>
            <a:t>Competent</a:t>
          </a:r>
        </a:p>
      </dgm:t>
    </dgm:pt>
    <dgm:pt modelId="{11450C99-655E-4B52-A518-2456AC7DBC17}" type="parTrans" cxnId="{FA0B8400-FDEF-45A4-A72C-400130882BEE}">
      <dgm:prSet/>
      <dgm:spPr/>
      <dgm:t>
        <a:bodyPr/>
        <a:lstStyle/>
        <a:p>
          <a:endParaRPr lang="en-US"/>
        </a:p>
      </dgm:t>
    </dgm:pt>
    <dgm:pt modelId="{618F894D-8B71-4D26-8578-87A9F04A55A6}" type="sibTrans" cxnId="{FA0B8400-FDEF-45A4-A72C-400130882BEE}">
      <dgm:prSet/>
      <dgm:spPr/>
      <dgm:t>
        <a:bodyPr/>
        <a:lstStyle/>
        <a:p>
          <a:endParaRPr lang="en-US"/>
        </a:p>
      </dgm:t>
    </dgm:pt>
    <dgm:pt modelId="{F5B5747A-07E4-4F35-A4AC-7934ADA11681}">
      <dgm:prSet/>
      <dgm:spPr/>
      <dgm:t>
        <a:bodyPr/>
        <a:lstStyle/>
        <a:p>
          <a:r>
            <a:rPr lang="en-US"/>
            <a:t>Proficient</a:t>
          </a:r>
        </a:p>
      </dgm:t>
    </dgm:pt>
    <dgm:pt modelId="{0D565669-9827-469E-B146-F23EB572A344}" type="parTrans" cxnId="{3E3C1167-91CF-45D4-9CB6-C69F3C1548C0}">
      <dgm:prSet/>
      <dgm:spPr/>
      <dgm:t>
        <a:bodyPr/>
        <a:lstStyle/>
        <a:p>
          <a:endParaRPr lang="en-US"/>
        </a:p>
      </dgm:t>
    </dgm:pt>
    <dgm:pt modelId="{8FD51732-B215-45EF-840B-2E870044F0FD}" type="sibTrans" cxnId="{3E3C1167-91CF-45D4-9CB6-C69F3C1548C0}">
      <dgm:prSet/>
      <dgm:spPr/>
      <dgm:t>
        <a:bodyPr/>
        <a:lstStyle/>
        <a:p>
          <a:endParaRPr lang="en-US"/>
        </a:p>
      </dgm:t>
    </dgm:pt>
    <dgm:pt modelId="{8AE539EB-6F8A-4794-AE12-1CC7B8212941}">
      <dgm:prSet/>
      <dgm:spPr/>
      <dgm:t>
        <a:bodyPr/>
        <a:lstStyle/>
        <a:p>
          <a:r>
            <a:rPr lang="en-US"/>
            <a:t>Expert</a:t>
          </a:r>
        </a:p>
      </dgm:t>
    </dgm:pt>
    <dgm:pt modelId="{ABC20571-4948-40F7-9828-BC67E0CF2C22}" type="parTrans" cxnId="{368568DA-4A3F-4E83-85D6-EC71CBCC779E}">
      <dgm:prSet/>
      <dgm:spPr/>
      <dgm:t>
        <a:bodyPr/>
        <a:lstStyle/>
        <a:p>
          <a:endParaRPr lang="en-US"/>
        </a:p>
      </dgm:t>
    </dgm:pt>
    <dgm:pt modelId="{516849E0-1FBC-4971-8478-3E2F5800DDDD}" type="sibTrans" cxnId="{368568DA-4A3F-4E83-85D6-EC71CBCC779E}">
      <dgm:prSet/>
      <dgm:spPr/>
      <dgm:t>
        <a:bodyPr/>
        <a:lstStyle/>
        <a:p>
          <a:endParaRPr lang="en-US"/>
        </a:p>
      </dgm:t>
    </dgm:pt>
    <dgm:pt modelId="{183C6D7E-7E3C-4885-8C94-E2513DC2A833}" type="pres">
      <dgm:prSet presAssocID="{3662B9BB-6CC6-4B45-B51E-1C25240B8B56}" presName="root" presStyleCnt="0">
        <dgm:presLayoutVars>
          <dgm:dir/>
          <dgm:resizeHandles val="exact"/>
        </dgm:presLayoutVars>
      </dgm:prSet>
      <dgm:spPr/>
    </dgm:pt>
    <dgm:pt modelId="{6749A910-59B9-44B2-B9EE-170C8508681C}" type="pres">
      <dgm:prSet presAssocID="{CA7F93CA-1859-4319-AC3B-777FCD90BA53}" presName="compNode" presStyleCnt="0"/>
      <dgm:spPr/>
    </dgm:pt>
    <dgm:pt modelId="{0DC0AA2A-8C8A-48E0-893A-B95139382B74}" type="pres">
      <dgm:prSet presAssocID="{CA7F93CA-1859-4319-AC3B-777FCD90BA5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D3446A43-C45D-4153-976C-916991741722}" type="pres">
      <dgm:prSet presAssocID="{CA7F93CA-1859-4319-AC3B-777FCD90BA53}" presName="iconSpace" presStyleCnt="0"/>
      <dgm:spPr/>
    </dgm:pt>
    <dgm:pt modelId="{7700133B-E9AD-4CAA-BA09-2560C39763DB}" type="pres">
      <dgm:prSet presAssocID="{CA7F93CA-1859-4319-AC3B-777FCD90BA53}" presName="parTx" presStyleLbl="revTx" presStyleIdx="0" presStyleCnt="4">
        <dgm:presLayoutVars>
          <dgm:chMax val="0"/>
          <dgm:chPref val="0"/>
        </dgm:presLayoutVars>
      </dgm:prSet>
      <dgm:spPr/>
    </dgm:pt>
    <dgm:pt modelId="{1B335895-5C41-4F29-9B66-548C252BEAD3}" type="pres">
      <dgm:prSet presAssocID="{CA7F93CA-1859-4319-AC3B-777FCD90BA53}" presName="txSpace" presStyleCnt="0"/>
      <dgm:spPr/>
    </dgm:pt>
    <dgm:pt modelId="{B67D8867-AC49-4D6F-B0D8-123257C815A1}" type="pres">
      <dgm:prSet presAssocID="{CA7F93CA-1859-4319-AC3B-777FCD90BA53}" presName="desTx" presStyleLbl="revTx" presStyleIdx="1" presStyleCnt="4">
        <dgm:presLayoutVars/>
      </dgm:prSet>
      <dgm:spPr/>
    </dgm:pt>
    <dgm:pt modelId="{2595B9AE-536F-42EF-B4EB-36F8BE9AADDD}" type="pres">
      <dgm:prSet presAssocID="{B2C38284-3ED6-4950-ACE2-F13EA9F40F57}" presName="sibTrans" presStyleCnt="0"/>
      <dgm:spPr/>
    </dgm:pt>
    <dgm:pt modelId="{361A599E-CBCB-469B-881C-2CE224538533}" type="pres">
      <dgm:prSet presAssocID="{583F2B39-B057-48CE-A694-318A2B4C7422}" presName="compNode" presStyleCnt="0"/>
      <dgm:spPr/>
    </dgm:pt>
    <dgm:pt modelId="{44AF562A-F84D-47C3-8A0F-7B0C00F65264}" type="pres">
      <dgm:prSet presAssocID="{583F2B39-B057-48CE-A694-318A2B4C742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A861D762-B0F5-46B8-9F81-AAC891937911}" type="pres">
      <dgm:prSet presAssocID="{583F2B39-B057-48CE-A694-318A2B4C7422}" presName="iconSpace" presStyleCnt="0"/>
      <dgm:spPr/>
    </dgm:pt>
    <dgm:pt modelId="{F2DF1AAF-5C26-4816-A33B-780175C15CFB}" type="pres">
      <dgm:prSet presAssocID="{583F2B39-B057-48CE-A694-318A2B4C7422}" presName="parTx" presStyleLbl="revTx" presStyleIdx="2" presStyleCnt="4">
        <dgm:presLayoutVars>
          <dgm:chMax val="0"/>
          <dgm:chPref val="0"/>
        </dgm:presLayoutVars>
      </dgm:prSet>
      <dgm:spPr/>
    </dgm:pt>
    <dgm:pt modelId="{234B6554-EA03-4367-8D68-D2FA63BE8844}" type="pres">
      <dgm:prSet presAssocID="{583F2B39-B057-48CE-A694-318A2B4C7422}" presName="txSpace" presStyleCnt="0"/>
      <dgm:spPr/>
    </dgm:pt>
    <dgm:pt modelId="{F94BC556-0E98-41AD-9BEC-9A210EA7326B}" type="pres">
      <dgm:prSet presAssocID="{583F2B39-B057-48CE-A694-318A2B4C7422}" presName="desTx" presStyleLbl="revTx" presStyleIdx="3" presStyleCnt="4">
        <dgm:presLayoutVars/>
      </dgm:prSet>
      <dgm:spPr/>
    </dgm:pt>
  </dgm:ptLst>
  <dgm:cxnLst>
    <dgm:cxn modelId="{FA0B8400-FDEF-45A4-A72C-400130882BEE}" srcId="{583F2B39-B057-48CE-A694-318A2B4C7422}" destId="{BB1F440E-F63A-415A-B123-EE57E696A369}" srcOrd="2" destOrd="0" parTransId="{11450C99-655E-4B52-A518-2456AC7DBC17}" sibTransId="{618F894D-8B71-4D26-8578-87A9F04A55A6}"/>
    <dgm:cxn modelId="{6E49A818-57B3-4160-8562-9785AB24210C}" srcId="{583F2B39-B057-48CE-A694-318A2B4C7422}" destId="{092DD191-F367-4511-85E4-0B579F2EC522}" srcOrd="1" destOrd="0" parTransId="{421371EC-B64E-4CC4-B2E4-DF15C21316D2}" sibTransId="{EAE3D57A-CE41-4548-BAA6-6BDFCAAC88D1}"/>
    <dgm:cxn modelId="{45D3C61A-0870-48DD-8247-A610F4869818}" type="presOf" srcId="{066A598B-7F38-4449-A19B-A600C2D1F736}" destId="{B67D8867-AC49-4D6F-B0D8-123257C815A1}" srcOrd="0" destOrd="0" presId="urn:microsoft.com/office/officeart/2018/5/layout/CenteredIconLabelDescriptionList"/>
    <dgm:cxn modelId="{799D8831-C96F-4A10-827A-AFDA6687E718}" type="presOf" srcId="{8AE539EB-6F8A-4794-AE12-1CC7B8212941}" destId="{F94BC556-0E98-41AD-9BEC-9A210EA7326B}" srcOrd="0" destOrd="4" presId="urn:microsoft.com/office/officeart/2018/5/layout/CenteredIconLabelDescriptionList"/>
    <dgm:cxn modelId="{B5BA6760-88C5-4674-9E92-98E6F97EFFE5}" type="presOf" srcId="{3662B9BB-6CC6-4B45-B51E-1C25240B8B56}" destId="{183C6D7E-7E3C-4885-8C94-E2513DC2A833}" srcOrd="0" destOrd="0" presId="urn:microsoft.com/office/officeart/2018/5/layout/CenteredIconLabelDescriptionList"/>
    <dgm:cxn modelId="{E7624B60-03F8-4863-817C-2B1BE7E35E0E}" srcId="{583F2B39-B057-48CE-A694-318A2B4C7422}" destId="{B375D872-87F0-4BBF-AF2C-DAA2EFCD63ED}" srcOrd="0" destOrd="0" parTransId="{73AEEE50-7E46-4181-A0F2-B9707E86CC92}" sibTransId="{E4E0D7A4-513A-48C1-8056-1FDEE3F13B25}"/>
    <dgm:cxn modelId="{3E3C1167-91CF-45D4-9CB6-C69F3C1548C0}" srcId="{583F2B39-B057-48CE-A694-318A2B4C7422}" destId="{F5B5747A-07E4-4F35-A4AC-7934ADA11681}" srcOrd="3" destOrd="0" parTransId="{0D565669-9827-469E-B146-F23EB572A344}" sibTransId="{8FD51732-B215-45EF-840B-2E870044F0FD}"/>
    <dgm:cxn modelId="{BDA5D876-8F70-4D6B-BCAE-41E5ABE8149C}" srcId="{CA7F93CA-1859-4319-AC3B-777FCD90BA53}" destId="{AEF0607E-C027-48DC-989D-F4627BB7885A}" srcOrd="2" destOrd="0" parTransId="{15F35AF4-5ED4-46FA-8E4C-51964B5C3A8E}" sibTransId="{A729FB81-74E3-4CB8-8EDD-E8662AAE7A6F}"/>
    <dgm:cxn modelId="{1E252F77-16BD-4B75-87C8-5B227760A721}" type="presOf" srcId="{AEF0607E-C027-48DC-989D-F4627BB7885A}" destId="{B67D8867-AC49-4D6F-B0D8-123257C815A1}" srcOrd="0" destOrd="2" presId="urn:microsoft.com/office/officeart/2018/5/layout/CenteredIconLabelDescriptionList"/>
    <dgm:cxn modelId="{C1F17585-6567-4818-B7B9-0F37AA83D406}" type="presOf" srcId="{B375D872-87F0-4BBF-AF2C-DAA2EFCD63ED}" destId="{F94BC556-0E98-41AD-9BEC-9A210EA7326B}" srcOrd="0" destOrd="0" presId="urn:microsoft.com/office/officeart/2018/5/layout/CenteredIconLabelDescriptionList"/>
    <dgm:cxn modelId="{8FF5A389-35E3-444F-87D9-BB101F7CDF4A}" srcId="{CA7F93CA-1859-4319-AC3B-777FCD90BA53}" destId="{92621D06-4AC6-4F84-B974-2C93B03406C2}" srcOrd="1" destOrd="0" parTransId="{57E4C4FB-FD89-4FE0-B75C-E283048186CA}" sibTransId="{3E38D480-96B0-464C-A1DC-218879452F86}"/>
    <dgm:cxn modelId="{49597EA9-6CB6-49BE-9A4A-F19FC65E7895}" type="presOf" srcId="{583F2B39-B057-48CE-A694-318A2B4C7422}" destId="{F2DF1AAF-5C26-4816-A33B-780175C15CFB}" srcOrd="0" destOrd="0" presId="urn:microsoft.com/office/officeart/2018/5/layout/CenteredIconLabelDescriptionList"/>
    <dgm:cxn modelId="{17B679AE-33B1-44E0-8C37-3BE1AC075609}" type="presOf" srcId="{F5B5747A-07E4-4F35-A4AC-7934ADA11681}" destId="{F94BC556-0E98-41AD-9BEC-9A210EA7326B}" srcOrd="0" destOrd="3" presId="urn:microsoft.com/office/officeart/2018/5/layout/CenteredIconLabelDescriptionList"/>
    <dgm:cxn modelId="{ED716BB8-55B0-4D39-98B7-7A205EF7A82E}" srcId="{CA7F93CA-1859-4319-AC3B-777FCD90BA53}" destId="{066A598B-7F38-4449-A19B-A600C2D1F736}" srcOrd="0" destOrd="0" parTransId="{0BC3F9DF-41FE-4182-B3AA-B1A0AF9A8618}" sibTransId="{60ED3E57-5AF2-448F-B005-DB36B018E42C}"/>
    <dgm:cxn modelId="{C3B2F0C6-63CC-4ED9-819A-C644799011B0}" type="presOf" srcId="{92621D06-4AC6-4F84-B974-2C93B03406C2}" destId="{B67D8867-AC49-4D6F-B0D8-123257C815A1}" srcOrd="0" destOrd="1" presId="urn:microsoft.com/office/officeart/2018/5/layout/CenteredIconLabelDescriptionList"/>
    <dgm:cxn modelId="{368568DA-4A3F-4E83-85D6-EC71CBCC779E}" srcId="{583F2B39-B057-48CE-A694-318A2B4C7422}" destId="{8AE539EB-6F8A-4794-AE12-1CC7B8212941}" srcOrd="4" destOrd="0" parTransId="{ABC20571-4948-40F7-9828-BC67E0CF2C22}" sibTransId="{516849E0-1FBC-4971-8478-3E2F5800DDDD}"/>
    <dgm:cxn modelId="{DB0994E4-A2FD-4FFD-96C0-10BD0CA084B5}" srcId="{3662B9BB-6CC6-4B45-B51E-1C25240B8B56}" destId="{CA7F93CA-1859-4319-AC3B-777FCD90BA53}" srcOrd="0" destOrd="0" parTransId="{F26B42EA-918B-4CDD-A96D-006D55C88CEC}" sibTransId="{B2C38284-3ED6-4950-ACE2-F13EA9F40F57}"/>
    <dgm:cxn modelId="{1046C8ED-99DA-476E-9B77-1453D0F722E8}" type="presOf" srcId="{092DD191-F367-4511-85E4-0B579F2EC522}" destId="{F94BC556-0E98-41AD-9BEC-9A210EA7326B}" srcOrd="0" destOrd="1" presId="urn:microsoft.com/office/officeart/2018/5/layout/CenteredIconLabelDescriptionList"/>
    <dgm:cxn modelId="{C60DA2F7-4567-4429-95D9-F200DE04551D}" srcId="{3662B9BB-6CC6-4B45-B51E-1C25240B8B56}" destId="{583F2B39-B057-48CE-A694-318A2B4C7422}" srcOrd="1" destOrd="0" parTransId="{F9988923-1B73-463F-9020-3E277B52C5BA}" sibTransId="{7EAEFF0F-7AE5-4247-9B8A-FC4BD63863E8}"/>
    <dgm:cxn modelId="{925CE1FB-47AC-4A7F-94F2-6945555A091C}" type="presOf" srcId="{CA7F93CA-1859-4319-AC3B-777FCD90BA53}" destId="{7700133B-E9AD-4CAA-BA09-2560C39763DB}" srcOrd="0" destOrd="0" presId="urn:microsoft.com/office/officeart/2018/5/layout/CenteredIconLabelDescriptionList"/>
    <dgm:cxn modelId="{302138FE-0E73-4B6F-A0A9-B3B528E186AC}" type="presOf" srcId="{BB1F440E-F63A-415A-B123-EE57E696A369}" destId="{F94BC556-0E98-41AD-9BEC-9A210EA7326B}" srcOrd="0" destOrd="2" presId="urn:microsoft.com/office/officeart/2018/5/layout/CenteredIconLabelDescriptionList"/>
    <dgm:cxn modelId="{931D361C-A018-4071-94B2-53C4BE7B298D}" type="presParOf" srcId="{183C6D7E-7E3C-4885-8C94-E2513DC2A833}" destId="{6749A910-59B9-44B2-B9EE-170C8508681C}" srcOrd="0" destOrd="0" presId="urn:microsoft.com/office/officeart/2018/5/layout/CenteredIconLabelDescriptionList"/>
    <dgm:cxn modelId="{CF87CE9C-34E7-435E-A7A8-A50190354A1D}" type="presParOf" srcId="{6749A910-59B9-44B2-B9EE-170C8508681C}" destId="{0DC0AA2A-8C8A-48E0-893A-B95139382B74}" srcOrd="0" destOrd="0" presId="urn:microsoft.com/office/officeart/2018/5/layout/CenteredIconLabelDescriptionList"/>
    <dgm:cxn modelId="{0A6F25E0-1513-4A8C-AD0B-647DA0AE5390}" type="presParOf" srcId="{6749A910-59B9-44B2-B9EE-170C8508681C}" destId="{D3446A43-C45D-4153-976C-916991741722}" srcOrd="1" destOrd="0" presId="urn:microsoft.com/office/officeart/2018/5/layout/CenteredIconLabelDescriptionList"/>
    <dgm:cxn modelId="{A951803D-EB79-4A1A-A5F6-F3C0A83CADBE}" type="presParOf" srcId="{6749A910-59B9-44B2-B9EE-170C8508681C}" destId="{7700133B-E9AD-4CAA-BA09-2560C39763DB}" srcOrd="2" destOrd="0" presId="urn:microsoft.com/office/officeart/2018/5/layout/CenteredIconLabelDescriptionList"/>
    <dgm:cxn modelId="{B3A5C6F1-74A4-40AD-B4E3-B1F95E849BFB}" type="presParOf" srcId="{6749A910-59B9-44B2-B9EE-170C8508681C}" destId="{1B335895-5C41-4F29-9B66-548C252BEAD3}" srcOrd="3" destOrd="0" presId="urn:microsoft.com/office/officeart/2018/5/layout/CenteredIconLabelDescriptionList"/>
    <dgm:cxn modelId="{CF311A07-977D-42E2-BCD8-07488F129E8C}" type="presParOf" srcId="{6749A910-59B9-44B2-B9EE-170C8508681C}" destId="{B67D8867-AC49-4D6F-B0D8-123257C815A1}" srcOrd="4" destOrd="0" presId="urn:microsoft.com/office/officeart/2018/5/layout/CenteredIconLabelDescriptionList"/>
    <dgm:cxn modelId="{D173E957-972B-4915-8877-E316C466EC07}" type="presParOf" srcId="{183C6D7E-7E3C-4885-8C94-E2513DC2A833}" destId="{2595B9AE-536F-42EF-B4EB-36F8BE9AADDD}" srcOrd="1" destOrd="0" presId="urn:microsoft.com/office/officeart/2018/5/layout/CenteredIconLabelDescriptionList"/>
    <dgm:cxn modelId="{115E65E1-97CA-4CCE-A3CD-974350D9E4B5}" type="presParOf" srcId="{183C6D7E-7E3C-4885-8C94-E2513DC2A833}" destId="{361A599E-CBCB-469B-881C-2CE224538533}" srcOrd="2" destOrd="0" presId="urn:microsoft.com/office/officeart/2018/5/layout/CenteredIconLabelDescriptionList"/>
    <dgm:cxn modelId="{49A87E13-1013-4F98-92AC-CEEE179E5468}" type="presParOf" srcId="{361A599E-CBCB-469B-881C-2CE224538533}" destId="{44AF562A-F84D-47C3-8A0F-7B0C00F65264}" srcOrd="0" destOrd="0" presId="urn:microsoft.com/office/officeart/2018/5/layout/CenteredIconLabelDescriptionList"/>
    <dgm:cxn modelId="{02E5E73F-5113-4C76-ACF6-416723004727}" type="presParOf" srcId="{361A599E-CBCB-469B-881C-2CE224538533}" destId="{A861D762-B0F5-46B8-9F81-AAC891937911}" srcOrd="1" destOrd="0" presId="urn:microsoft.com/office/officeart/2018/5/layout/CenteredIconLabelDescriptionList"/>
    <dgm:cxn modelId="{2019FEDB-F0B0-4699-82EF-BCA2248E3C0E}" type="presParOf" srcId="{361A599E-CBCB-469B-881C-2CE224538533}" destId="{F2DF1AAF-5C26-4816-A33B-780175C15CFB}" srcOrd="2" destOrd="0" presId="urn:microsoft.com/office/officeart/2018/5/layout/CenteredIconLabelDescriptionList"/>
    <dgm:cxn modelId="{CA7ED11C-4295-4EB2-823F-E1A8BF08E641}" type="presParOf" srcId="{361A599E-CBCB-469B-881C-2CE224538533}" destId="{234B6554-EA03-4367-8D68-D2FA63BE8844}" srcOrd="3" destOrd="0" presId="urn:microsoft.com/office/officeart/2018/5/layout/CenteredIconLabelDescriptionList"/>
    <dgm:cxn modelId="{C488DE40-0BF5-4B71-8529-FC6F20F9B386}" type="presParOf" srcId="{361A599E-CBCB-469B-881C-2CE224538533}" destId="{F94BC556-0E98-41AD-9BEC-9A210EA7326B}"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8F621B-E339-4829-B7CB-416CBDEFACAC}" type="doc">
      <dgm:prSet loTypeId="urn:microsoft.com/office/officeart/2016/7/layout/LinearBlockProcessNumbered" loCatId="process" qsTypeId="urn:microsoft.com/office/officeart/2005/8/quickstyle/simple1" qsCatId="simple" csTypeId="urn:microsoft.com/office/officeart/2005/8/colors/colorful2" csCatId="colorful"/>
      <dgm:spPr/>
      <dgm:t>
        <a:bodyPr/>
        <a:lstStyle/>
        <a:p>
          <a:endParaRPr lang="en-US"/>
        </a:p>
      </dgm:t>
    </dgm:pt>
    <dgm:pt modelId="{7746A102-5C1A-40A6-8EE4-58C89C035BCD}">
      <dgm:prSet/>
      <dgm:spPr/>
      <dgm:t>
        <a:bodyPr/>
        <a:lstStyle/>
        <a:p>
          <a:r>
            <a:rPr lang="en-US" b="0" i="0"/>
            <a:t>Nursing definitions</a:t>
          </a:r>
          <a:endParaRPr lang="en-US"/>
        </a:p>
      </dgm:t>
    </dgm:pt>
    <dgm:pt modelId="{4B48EC5D-FAD6-4818-B551-398C76145C9E}" type="parTrans" cxnId="{DDA48487-0660-44DF-A67E-6277CE844B68}">
      <dgm:prSet/>
      <dgm:spPr/>
      <dgm:t>
        <a:bodyPr/>
        <a:lstStyle/>
        <a:p>
          <a:endParaRPr lang="en-US"/>
        </a:p>
      </dgm:t>
    </dgm:pt>
    <dgm:pt modelId="{670A39E4-CE85-472D-91EE-EE5FB5D579EA}" type="sibTrans" cxnId="{DDA48487-0660-44DF-A67E-6277CE844B68}">
      <dgm:prSet phldrT="01" phldr="0"/>
      <dgm:spPr/>
      <dgm:t>
        <a:bodyPr/>
        <a:lstStyle/>
        <a:p>
          <a:r>
            <a:rPr lang="en-US"/>
            <a:t>01</a:t>
          </a:r>
        </a:p>
      </dgm:t>
    </dgm:pt>
    <dgm:pt modelId="{8BB53807-F47E-440A-89D7-958CD007EEF6}">
      <dgm:prSet/>
      <dgm:spPr/>
      <dgm:t>
        <a:bodyPr/>
        <a:lstStyle/>
        <a:p>
          <a:r>
            <a:rPr lang="en-US" b="0" i="0"/>
            <a:t>American Nurses Association (ANA) </a:t>
          </a:r>
          <a:endParaRPr lang="en-US"/>
        </a:p>
      </dgm:t>
    </dgm:pt>
    <dgm:pt modelId="{6F700EED-2FF9-4DCB-9F5B-FC514ED094CA}" type="parTrans" cxnId="{D3CBCDB5-0C8D-40E9-948C-5D082915C765}">
      <dgm:prSet/>
      <dgm:spPr/>
      <dgm:t>
        <a:bodyPr/>
        <a:lstStyle/>
        <a:p>
          <a:endParaRPr lang="en-US"/>
        </a:p>
      </dgm:t>
    </dgm:pt>
    <dgm:pt modelId="{978F8E3C-D852-43D3-B1E4-10AC19B2EF0F}" type="sibTrans" cxnId="{D3CBCDB5-0C8D-40E9-948C-5D082915C765}">
      <dgm:prSet/>
      <dgm:spPr/>
      <dgm:t>
        <a:bodyPr/>
        <a:lstStyle/>
        <a:p>
          <a:endParaRPr lang="en-US"/>
        </a:p>
      </dgm:t>
    </dgm:pt>
    <dgm:pt modelId="{252F9461-2178-41CC-9C87-825CD705D835}">
      <dgm:prSet/>
      <dgm:spPr/>
      <dgm:t>
        <a:bodyPr/>
        <a:lstStyle/>
        <a:p>
          <a:r>
            <a:rPr lang="en-US" b="0" i="0"/>
            <a:t>International Council of Nurses (ICN)</a:t>
          </a:r>
          <a:endParaRPr lang="en-US"/>
        </a:p>
      </dgm:t>
    </dgm:pt>
    <dgm:pt modelId="{E66F434C-3CBD-489E-B9F3-E476DD4B4489}" type="parTrans" cxnId="{5628E820-B44A-4AF6-B808-E7EC5F410078}">
      <dgm:prSet/>
      <dgm:spPr/>
      <dgm:t>
        <a:bodyPr/>
        <a:lstStyle/>
        <a:p>
          <a:endParaRPr lang="en-US"/>
        </a:p>
      </dgm:t>
    </dgm:pt>
    <dgm:pt modelId="{D2DA0A47-2A24-4285-8155-881706793B18}" type="sibTrans" cxnId="{5628E820-B44A-4AF6-B808-E7EC5F410078}">
      <dgm:prSet/>
      <dgm:spPr/>
      <dgm:t>
        <a:bodyPr/>
        <a:lstStyle/>
        <a:p>
          <a:endParaRPr lang="en-US"/>
        </a:p>
      </dgm:t>
    </dgm:pt>
    <dgm:pt modelId="{0BA60EF4-8301-4F1B-B725-D084E910C51C}">
      <dgm:prSet/>
      <dgm:spPr/>
      <dgm:t>
        <a:bodyPr/>
        <a:lstStyle/>
        <a:p>
          <a:r>
            <a:rPr lang="en-US" b="0" i="0"/>
            <a:t>Nursing: Scope and Standards of Practice</a:t>
          </a:r>
          <a:endParaRPr lang="en-US"/>
        </a:p>
      </dgm:t>
    </dgm:pt>
    <dgm:pt modelId="{779C6592-936A-42DD-B4A8-ADAA13927B19}" type="parTrans" cxnId="{D59E5CB7-DD76-4606-A44E-6AC07543D870}">
      <dgm:prSet/>
      <dgm:spPr/>
      <dgm:t>
        <a:bodyPr/>
        <a:lstStyle/>
        <a:p>
          <a:endParaRPr lang="en-US"/>
        </a:p>
      </dgm:t>
    </dgm:pt>
    <dgm:pt modelId="{305F573A-FBE7-4913-9694-2E6CAD346476}" type="sibTrans" cxnId="{D59E5CB7-DD76-4606-A44E-6AC07543D870}">
      <dgm:prSet phldrT="02" phldr="0"/>
      <dgm:spPr/>
      <dgm:t>
        <a:bodyPr/>
        <a:lstStyle/>
        <a:p>
          <a:r>
            <a:rPr lang="en-US"/>
            <a:t>02</a:t>
          </a:r>
        </a:p>
      </dgm:t>
    </dgm:pt>
    <dgm:pt modelId="{001BF0F7-EEDA-4B78-B1E5-23C926CFE601}">
      <dgm:prSet/>
      <dgm:spPr/>
      <dgm:t>
        <a:bodyPr/>
        <a:lstStyle/>
        <a:p>
          <a:r>
            <a:rPr lang="en-US" b="0" i="0"/>
            <a:t>Standards of Professional Nursing Practice</a:t>
          </a:r>
          <a:endParaRPr lang="en-US"/>
        </a:p>
      </dgm:t>
    </dgm:pt>
    <dgm:pt modelId="{1A41B893-8385-4A05-866B-64D40BD7372E}" type="parTrans" cxnId="{A481B0C3-BC30-4B62-8701-75EC41F4ED5A}">
      <dgm:prSet/>
      <dgm:spPr/>
      <dgm:t>
        <a:bodyPr/>
        <a:lstStyle/>
        <a:p>
          <a:endParaRPr lang="en-US"/>
        </a:p>
      </dgm:t>
    </dgm:pt>
    <dgm:pt modelId="{1B200091-4223-4FDA-B676-ED8943714C1D}" type="sibTrans" cxnId="{A481B0C3-BC30-4B62-8701-75EC41F4ED5A}">
      <dgm:prSet/>
      <dgm:spPr/>
      <dgm:t>
        <a:bodyPr/>
        <a:lstStyle/>
        <a:p>
          <a:endParaRPr lang="en-US"/>
        </a:p>
      </dgm:t>
    </dgm:pt>
    <dgm:pt modelId="{838593CD-D65B-40CF-9674-EAEF86CD96D5}">
      <dgm:prSet/>
      <dgm:spPr/>
      <dgm:t>
        <a:bodyPr/>
        <a:lstStyle/>
        <a:p>
          <a:r>
            <a:rPr lang="en-US" b="0" i="0"/>
            <a:t>Standards of Professional Performance</a:t>
          </a:r>
          <a:endParaRPr lang="en-US"/>
        </a:p>
      </dgm:t>
    </dgm:pt>
    <dgm:pt modelId="{B16591B9-E263-47A1-A738-6619B9F1AFA2}" type="parTrans" cxnId="{463BD8B6-2913-412D-9FC0-989359391E03}">
      <dgm:prSet/>
      <dgm:spPr/>
      <dgm:t>
        <a:bodyPr/>
        <a:lstStyle/>
        <a:p>
          <a:endParaRPr lang="en-US"/>
        </a:p>
      </dgm:t>
    </dgm:pt>
    <dgm:pt modelId="{2B2FADF0-9AB6-41A6-8EB0-36CF7992AAA3}" type="sibTrans" cxnId="{463BD8B6-2913-412D-9FC0-989359391E03}">
      <dgm:prSet/>
      <dgm:spPr/>
      <dgm:t>
        <a:bodyPr/>
        <a:lstStyle/>
        <a:p>
          <a:endParaRPr lang="en-US"/>
        </a:p>
      </dgm:t>
    </dgm:pt>
    <dgm:pt modelId="{129221A3-0BF6-41A6-9419-546FFC596983}">
      <dgm:prSet/>
      <dgm:spPr/>
      <dgm:t>
        <a:bodyPr/>
        <a:lstStyle/>
        <a:p>
          <a:r>
            <a:rPr lang="en-US" b="0" i="0"/>
            <a:t>Code of Ethics</a:t>
          </a:r>
          <a:endParaRPr lang="en-US"/>
        </a:p>
      </dgm:t>
    </dgm:pt>
    <dgm:pt modelId="{CF72C349-D948-4FC4-B001-173BA990875E}" type="parTrans" cxnId="{1A4E903A-F25A-4056-B6A5-4F9EAC242E37}">
      <dgm:prSet/>
      <dgm:spPr/>
      <dgm:t>
        <a:bodyPr/>
        <a:lstStyle/>
        <a:p>
          <a:endParaRPr lang="en-US"/>
        </a:p>
      </dgm:t>
    </dgm:pt>
    <dgm:pt modelId="{04776DE6-8B75-4ADF-B55C-365E14681A34}" type="sibTrans" cxnId="{1A4E903A-F25A-4056-B6A5-4F9EAC242E37}">
      <dgm:prSet/>
      <dgm:spPr/>
      <dgm:t>
        <a:bodyPr/>
        <a:lstStyle/>
        <a:p>
          <a:endParaRPr lang="en-US"/>
        </a:p>
      </dgm:t>
    </dgm:pt>
    <dgm:pt modelId="{AC2907A8-E803-407F-92DC-9A1681EC263E}" type="pres">
      <dgm:prSet presAssocID="{328F621B-E339-4829-B7CB-416CBDEFACAC}" presName="Name0" presStyleCnt="0">
        <dgm:presLayoutVars>
          <dgm:animLvl val="lvl"/>
          <dgm:resizeHandles val="exact"/>
        </dgm:presLayoutVars>
      </dgm:prSet>
      <dgm:spPr/>
    </dgm:pt>
    <dgm:pt modelId="{C7899334-020D-4326-A489-6A51375DB6AC}" type="pres">
      <dgm:prSet presAssocID="{7746A102-5C1A-40A6-8EE4-58C89C035BCD}" presName="compositeNode" presStyleCnt="0">
        <dgm:presLayoutVars>
          <dgm:bulletEnabled val="1"/>
        </dgm:presLayoutVars>
      </dgm:prSet>
      <dgm:spPr/>
    </dgm:pt>
    <dgm:pt modelId="{FF52D6C9-2DCB-4255-A950-387679BAAC9A}" type="pres">
      <dgm:prSet presAssocID="{7746A102-5C1A-40A6-8EE4-58C89C035BCD}" presName="bgRect" presStyleLbl="alignNode1" presStyleIdx="0" presStyleCnt="2"/>
      <dgm:spPr/>
    </dgm:pt>
    <dgm:pt modelId="{712EEB19-0AA9-48E8-A6B5-B9624A8C931A}" type="pres">
      <dgm:prSet presAssocID="{670A39E4-CE85-472D-91EE-EE5FB5D579EA}" presName="sibTransNodeRect" presStyleLbl="alignNode1" presStyleIdx="0" presStyleCnt="2">
        <dgm:presLayoutVars>
          <dgm:chMax val="0"/>
          <dgm:bulletEnabled val="1"/>
        </dgm:presLayoutVars>
      </dgm:prSet>
      <dgm:spPr/>
    </dgm:pt>
    <dgm:pt modelId="{37A8F1D0-D917-4CEA-8C71-8F87C2FF5778}" type="pres">
      <dgm:prSet presAssocID="{7746A102-5C1A-40A6-8EE4-58C89C035BCD}" presName="nodeRect" presStyleLbl="alignNode1" presStyleIdx="0" presStyleCnt="2">
        <dgm:presLayoutVars>
          <dgm:bulletEnabled val="1"/>
        </dgm:presLayoutVars>
      </dgm:prSet>
      <dgm:spPr/>
    </dgm:pt>
    <dgm:pt modelId="{048FB72D-B548-4A2B-8387-563A3661B28F}" type="pres">
      <dgm:prSet presAssocID="{670A39E4-CE85-472D-91EE-EE5FB5D579EA}" presName="sibTrans" presStyleCnt="0"/>
      <dgm:spPr/>
    </dgm:pt>
    <dgm:pt modelId="{222E4B7D-0949-48EF-AC2B-AAEB5F254285}" type="pres">
      <dgm:prSet presAssocID="{0BA60EF4-8301-4F1B-B725-D084E910C51C}" presName="compositeNode" presStyleCnt="0">
        <dgm:presLayoutVars>
          <dgm:bulletEnabled val="1"/>
        </dgm:presLayoutVars>
      </dgm:prSet>
      <dgm:spPr/>
    </dgm:pt>
    <dgm:pt modelId="{7872658C-BFC4-46A7-80DB-A4FE256C3D27}" type="pres">
      <dgm:prSet presAssocID="{0BA60EF4-8301-4F1B-B725-D084E910C51C}" presName="bgRect" presStyleLbl="alignNode1" presStyleIdx="1" presStyleCnt="2"/>
      <dgm:spPr/>
    </dgm:pt>
    <dgm:pt modelId="{01492AB5-02B9-4373-9114-B8704B4119BD}" type="pres">
      <dgm:prSet presAssocID="{305F573A-FBE7-4913-9694-2E6CAD346476}" presName="sibTransNodeRect" presStyleLbl="alignNode1" presStyleIdx="1" presStyleCnt="2">
        <dgm:presLayoutVars>
          <dgm:chMax val="0"/>
          <dgm:bulletEnabled val="1"/>
        </dgm:presLayoutVars>
      </dgm:prSet>
      <dgm:spPr/>
    </dgm:pt>
    <dgm:pt modelId="{528EE506-4688-4F3F-B785-4D679E5A59B1}" type="pres">
      <dgm:prSet presAssocID="{0BA60EF4-8301-4F1B-B725-D084E910C51C}" presName="nodeRect" presStyleLbl="alignNode1" presStyleIdx="1" presStyleCnt="2">
        <dgm:presLayoutVars>
          <dgm:bulletEnabled val="1"/>
        </dgm:presLayoutVars>
      </dgm:prSet>
      <dgm:spPr/>
    </dgm:pt>
  </dgm:ptLst>
  <dgm:cxnLst>
    <dgm:cxn modelId="{5628E820-B44A-4AF6-B808-E7EC5F410078}" srcId="{7746A102-5C1A-40A6-8EE4-58C89C035BCD}" destId="{252F9461-2178-41CC-9C87-825CD705D835}" srcOrd="1" destOrd="0" parTransId="{E66F434C-3CBD-489E-B9F3-E476DD4B4489}" sibTransId="{D2DA0A47-2A24-4285-8155-881706793B18}"/>
    <dgm:cxn modelId="{24689528-ADB4-423E-8666-B443F64834DE}" type="presOf" srcId="{0BA60EF4-8301-4F1B-B725-D084E910C51C}" destId="{7872658C-BFC4-46A7-80DB-A4FE256C3D27}" srcOrd="0" destOrd="0" presId="urn:microsoft.com/office/officeart/2016/7/layout/LinearBlockProcessNumbered"/>
    <dgm:cxn modelId="{1A4E903A-F25A-4056-B6A5-4F9EAC242E37}" srcId="{0BA60EF4-8301-4F1B-B725-D084E910C51C}" destId="{129221A3-0BF6-41A6-9419-546FFC596983}" srcOrd="2" destOrd="0" parTransId="{CF72C349-D948-4FC4-B001-173BA990875E}" sibTransId="{04776DE6-8B75-4ADF-B55C-365E14681A34}"/>
    <dgm:cxn modelId="{C3B19141-9435-458C-8355-1064F0200541}" type="presOf" srcId="{7746A102-5C1A-40A6-8EE4-58C89C035BCD}" destId="{37A8F1D0-D917-4CEA-8C71-8F87C2FF5778}" srcOrd="1" destOrd="0" presId="urn:microsoft.com/office/officeart/2016/7/layout/LinearBlockProcessNumbered"/>
    <dgm:cxn modelId="{B5F9EF6A-8C11-453C-B72B-AAE73A32D6E8}" type="presOf" srcId="{0BA60EF4-8301-4F1B-B725-D084E910C51C}" destId="{528EE506-4688-4F3F-B785-4D679E5A59B1}" srcOrd="1" destOrd="0" presId="urn:microsoft.com/office/officeart/2016/7/layout/LinearBlockProcessNumbered"/>
    <dgm:cxn modelId="{E2AEA377-8ED1-47EA-B571-B94F2E9EF78E}" type="presOf" srcId="{129221A3-0BF6-41A6-9419-546FFC596983}" destId="{528EE506-4688-4F3F-B785-4D679E5A59B1}" srcOrd="0" destOrd="3" presId="urn:microsoft.com/office/officeart/2016/7/layout/LinearBlockProcessNumbered"/>
    <dgm:cxn modelId="{F9DBC67D-3267-486A-ABD7-BF3D4A08948E}" type="presOf" srcId="{670A39E4-CE85-472D-91EE-EE5FB5D579EA}" destId="{712EEB19-0AA9-48E8-A6B5-B9624A8C931A}" srcOrd="0" destOrd="0" presId="urn:microsoft.com/office/officeart/2016/7/layout/LinearBlockProcessNumbered"/>
    <dgm:cxn modelId="{DDA48487-0660-44DF-A67E-6277CE844B68}" srcId="{328F621B-E339-4829-B7CB-416CBDEFACAC}" destId="{7746A102-5C1A-40A6-8EE4-58C89C035BCD}" srcOrd="0" destOrd="0" parTransId="{4B48EC5D-FAD6-4818-B551-398C76145C9E}" sibTransId="{670A39E4-CE85-472D-91EE-EE5FB5D579EA}"/>
    <dgm:cxn modelId="{19ACDAA5-E622-4DB9-B5B5-BD30AF3F9BC2}" type="presOf" srcId="{328F621B-E339-4829-B7CB-416CBDEFACAC}" destId="{AC2907A8-E803-407F-92DC-9A1681EC263E}" srcOrd="0" destOrd="0" presId="urn:microsoft.com/office/officeart/2016/7/layout/LinearBlockProcessNumbered"/>
    <dgm:cxn modelId="{596786AB-5AA2-411A-9C10-D28BA9D49F68}" type="presOf" srcId="{001BF0F7-EEDA-4B78-B1E5-23C926CFE601}" destId="{528EE506-4688-4F3F-B785-4D679E5A59B1}" srcOrd="0" destOrd="1" presId="urn:microsoft.com/office/officeart/2016/7/layout/LinearBlockProcessNumbered"/>
    <dgm:cxn modelId="{DC394DB0-D4B8-42B0-892A-88BA2D914468}" type="presOf" srcId="{838593CD-D65B-40CF-9674-EAEF86CD96D5}" destId="{528EE506-4688-4F3F-B785-4D679E5A59B1}" srcOrd="0" destOrd="2" presId="urn:microsoft.com/office/officeart/2016/7/layout/LinearBlockProcessNumbered"/>
    <dgm:cxn modelId="{D3CBCDB5-0C8D-40E9-948C-5D082915C765}" srcId="{7746A102-5C1A-40A6-8EE4-58C89C035BCD}" destId="{8BB53807-F47E-440A-89D7-958CD007EEF6}" srcOrd="0" destOrd="0" parTransId="{6F700EED-2FF9-4DCB-9F5B-FC514ED094CA}" sibTransId="{978F8E3C-D852-43D3-B1E4-10AC19B2EF0F}"/>
    <dgm:cxn modelId="{463BD8B6-2913-412D-9FC0-989359391E03}" srcId="{0BA60EF4-8301-4F1B-B725-D084E910C51C}" destId="{838593CD-D65B-40CF-9674-EAEF86CD96D5}" srcOrd="1" destOrd="0" parTransId="{B16591B9-E263-47A1-A738-6619B9F1AFA2}" sibTransId="{2B2FADF0-9AB6-41A6-8EB0-36CF7992AAA3}"/>
    <dgm:cxn modelId="{D59E5CB7-DD76-4606-A44E-6AC07543D870}" srcId="{328F621B-E339-4829-B7CB-416CBDEFACAC}" destId="{0BA60EF4-8301-4F1B-B725-D084E910C51C}" srcOrd="1" destOrd="0" parTransId="{779C6592-936A-42DD-B4A8-ADAA13927B19}" sibTransId="{305F573A-FBE7-4913-9694-2E6CAD346476}"/>
    <dgm:cxn modelId="{A74861B7-FB48-4D93-AECB-C67ADE83D16F}" type="presOf" srcId="{305F573A-FBE7-4913-9694-2E6CAD346476}" destId="{01492AB5-02B9-4373-9114-B8704B4119BD}" srcOrd="0" destOrd="0" presId="urn:microsoft.com/office/officeart/2016/7/layout/LinearBlockProcessNumbered"/>
    <dgm:cxn modelId="{A481B0C3-BC30-4B62-8701-75EC41F4ED5A}" srcId="{0BA60EF4-8301-4F1B-B725-D084E910C51C}" destId="{001BF0F7-EEDA-4B78-B1E5-23C926CFE601}" srcOrd="0" destOrd="0" parTransId="{1A41B893-8385-4A05-866B-64D40BD7372E}" sibTransId="{1B200091-4223-4FDA-B676-ED8943714C1D}"/>
    <dgm:cxn modelId="{B44FC9DF-8BA1-429B-B24D-69F613A6C922}" type="presOf" srcId="{7746A102-5C1A-40A6-8EE4-58C89C035BCD}" destId="{FF52D6C9-2DCB-4255-A950-387679BAAC9A}" srcOrd="0" destOrd="0" presId="urn:microsoft.com/office/officeart/2016/7/layout/LinearBlockProcessNumbered"/>
    <dgm:cxn modelId="{70BB59EA-E14C-4DCE-B550-00F6EA51FA52}" type="presOf" srcId="{252F9461-2178-41CC-9C87-825CD705D835}" destId="{37A8F1D0-D917-4CEA-8C71-8F87C2FF5778}" srcOrd="0" destOrd="2" presId="urn:microsoft.com/office/officeart/2016/7/layout/LinearBlockProcessNumbered"/>
    <dgm:cxn modelId="{97C96EF2-599D-4C6A-8C99-F8DE45702A7D}" type="presOf" srcId="{8BB53807-F47E-440A-89D7-958CD007EEF6}" destId="{37A8F1D0-D917-4CEA-8C71-8F87C2FF5778}" srcOrd="0" destOrd="1" presId="urn:microsoft.com/office/officeart/2016/7/layout/LinearBlockProcessNumbered"/>
    <dgm:cxn modelId="{FB9B6DB9-2327-4034-984D-6B6BFED45901}" type="presParOf" srcId="{AC2907A8-E803-407F-92DC-9A1681EC263E}" destId="{C7899334-020D-4326-A489-6A51375DB6AC}" srcOrd="0" destOrd="0" presId="urn:microsoft.com/office/officeart/2016/7/layout/LinearBlockProcessNumbered"/>
    <dgm:cxn modelId="{BDA12954-B93C-4B6C-A80D-BDD1F3B1CC6F}" type="presParOf" srcId="{C7899334-020D-4326-A489-6A51375DB6AC}" destId="{FF52D6C9-2DCB-4255-A950-387679BAAC9A}" srcOrd="0" destOrd="0" presId="urn:microsoft.com/office/officeart/2016/7/layout/LinearBlockProcessNumbered"/>
    <dgm:cxn modelId="{7F1E44A4-2DE8-4A6B-9F04-E61C735D1746}" type="presParOf" srcId="{C7899334-020D-4326-A489-6A51375DB6AC}" destId="{712EEB19-0AA9-48E8-A6B5-B9624A8C931A}" srcOrd="1" destOrd="0" presId="urn:microsoft.com/office/officeart/2016/7/layout/LinearBlockProcessNumbered"/>
    <dgm:cxn modelId="{509A4DFE-3312-4770-9FFE-8F08259F3BF6}" type="presParOf" srcId="{C7899334-020D-4326-A489-6A51375DB6AC}" destId="{37A8F1D0-D917-4CEA-8C71-8F87C2FF5778}" srcOrd="2" destOrd="0" presId="urn:microsoft.com/office/officeart/2016/7/layout/LinearBlockProcessNumbered"/>
    <dgm:cxn modelId="{EB9B79FB-A7F4-46D3-A3F1-AEB1DC32BB5F}" type="presParOf" srcId="{AC2907A8-E803-407F-92DC-9A1681EC263E}" destId="{048FB72D-B548-4A2B-8387-563A3661B28F}" srcOrd="1" destOrd="0" presId="urn:microsoft.com/office/officeart/2016/7/layout/LinearBlockProcessNumbered"/>
    <dgm:cxn modelId="{68B5A501-D24A-434A-921A-3812BC069886}" type="presParOf" srcId="{AC2907A8-E803-407F-92DC-9A1681EC263E}" destId="{222E4B7D-0949-48EF-AC2B-AAEB5F254285}" srcOrd="2" destOrd="0" presId="urn:microsoft.com/office/officeart/2016/7/layout/LinearBlockProcessNumbered"/>
    <dgm:cxn modelId="{93F57F61-8545-4534-A097-AE51B61DD2D4}" type="presParOf" srcId="{222E4B7D-0949-48EF-AC2B-AAEB5F254285}" destId="{7872658C-BFC4-46A7-80DB-A4FE256C3D27}" srcOrd="0" destOrd="0" presId="urn:microsoft.com/office/officeart/2016/7/layout/LinearBlockProcessNumbered"/>
    <dgm:cxn modelId="{3CB664D7-3AE0-4A6C-ADD8-705C315CF48D}" type="presParOf" srcId="{222E4B7D-0949-48EF-AC2B-AAEB5F254285}" destId="{01492AB5-02B9-4373-9114-B8704B4119BD}" srcOrd="1" destOrd="0" presId="urn:microsoft.com/office/officeart/2016/7/layout/LinearBlockProcessNumbered"/>
    <dgm:cxn modelId="{68685B29-DF14-45CD-BA27-3E302827A5DF}" type="presParOf" srcId="{222E4B7D-0949-48EF-AC2B-AAEB5F254285}" destId="{528EE506-4688-4F3F-B785-4D679E5A59B1}" srcOrd="2" destOrd="0" presId="urn:microsoft.com/office/officeart/2016/7/layout/LinearBlock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A69878-7683-483B-A2E1-D30E09C628C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7B1CE16-6CDA-430A-8904-96B0CB98724E}">
      <dgm:prSet/>
      <dgm:spPr/>
      <dgm:t>
        <a:bodyPr/>
        <a:lstStyle/>
        <a:p>
          <a:r>
            <a:rPr lang="en-US" b="0" i="0"/>
            <a:t>Autonomy and accountability</a:t>
          </a:r>
          <a:endParaRPr lang="en-US"/>
        </a:p>
      </dgm:t>
    </dgm:pt>
    <dgm:pt modelId="{1583AC08-D2E6-4B55-B154-544FDD7A8574}" type="parTrans" cxnId="{FC1F3077-9C5A-480D-ADD0-E183834EB02B}">
      <dgm:prSet/>
      <dgm:spPr/>
      <dgm:t>
        <a:bodyPr/>
        <a:lstStyle/>
        <a:p>
          <a:endParaRPr lang="en-US"/>
        </a:p>
      </dgm:t>
    </dgm:pt>
    <dgm:pt modelId="{ED2E8AF9-E79C-46B9-AA00-3FADF5220A7D}" type="sibTrans" cxnId="{FC1F3077-9C5A-480D-ADD0-E183834EB02B}">
      <dgm:prSet/>
      <dgm:spPr/>
      <dgm:t>
        <a:bodyPr/>
        <a:lstStyle/>
        <a:p>
          <a:endParaRPr lang="en-US"/>
        </a:p>
      </dgm:t>
    </dgm:pt>
    <dgm:pt modelId="{41721E14-46D8-4F74-8B74-508BF82D8F19}">
      <dgm:prSet/>
      <dgm:spPr/>
      <dgm:t>
        <a:bodyPr/>
        <a:lstStyle/>
        <a:p>
          <a:r>
            <a:rPr lang="en-US" b="0" i="0"/>
            <a:t>Caregiver</a:t>
          </a:r>
          <a:endParaRPr lang="en-US"/>
        </a:p>
      </dgm:t>
    </dgm:pt>
    <dgm:pt modelId="{0F4DE037-DFA3-473C-8974-637D9904527B}" type="parTrans" cxnId="{49754AA2-4B16-4480-9FC0-31353DAE499A}">
      <dgm:prSet/>
      <dgm:spPr/>
      <dgm:t>
        <a:bodyPr/>
        <a:lstStyle/>
        <a:p>
          <a:endParaRPr lang="en-US"/>
        </a:p>
      </dgm:t>
    </dgm:pt>
    <dgm:pt modelId="{8BD8CBD3-0C3C-41E7-A249-99C966872F11}" type="sibTrans" cxnId="{49754AA2-4B16-4480-9FC0-31353DAE499A}">
      <dgm:prSet/>
      <dgm:spPr/>
      <dgm:t>
        <a:bodyPr/>
        <a:lstStyle/>
        <a:p>
          <a:endParaRPr lang="en-US"/>
        </a:p>
      </dgm:t>
    </dgm:pt>
    <dgm:pt modelId="{E508BFC0-C6C6-47C2-B49B-3A822C11C408}">
      <dgm:prSet/>
      <dgm:spPr/>
      <dgm:t>
        <a:bodyPr/>
        <a:lstStyle/>
        <a:p>
          <a:r>
            <a:rPr lang="en-US" b="0" i="0"/>
            <a:t>Advocate</a:t>
          </a:r>
          <a:endParaRPr lang="en-US"/>
        </a:p>
      </dgm:t>
    </dgm:pt>
    <dgm:pt modelId="{3B423701-64C5-46C6-81C1-1FA577F4ABDB}" type="parTrans" cxnId="{98DC68BF-B02F-41B2-95CE-2CA73C7E54F5}">
      <dgm:prSet/>
      <dgm:spPr/>
      <dgm:t>
        <a:bodyPr/>
        <a:lstStyle/>
        <a:p>
          <a:endParaRPr lang="en-US"/>
        </a:p>
      </dgm:t>
    </dgm:pt>
    <dgm:pt modelId="{FFA59961-60C7-4D70-AE35-DA3FC603D551}" type="sibTrans" cxnId="{98DC68BF-B02F-41B2-95CE-2CA73C7E54F5}">
      <dgm:prSet/>
      <dgm:spPr/>
      <dgm:t>
        <a:bodyPr/>
        <a:lstStyle/>
        <a:p>
          <a:endParaRPr lang="en-US"/>
        </a:p>
      </dgm:t>
    </dgm:pt>
    <dgm:pt modelId="{9FC70839-B37B-49D0-9334-56D6581BDDE9}">
      <dgm:prSet/>
      <dgm:spPr/>
      <dgm:t>
        <a:bodyPr/>
        <a:lstStyle/>
        <a:p>
          <a:r>
            <a:rPr lang="en-US" b="0" i="0"/>
            <a:t>Educator</a:t>
          </a:r>
          <a:endParaRPr lang="en-US"/>
        </a:p>
      </dgm:t>
    </dgm:pt>
    <dgm:pt modelId="{36A641AF-D80D-4ED7-AFF8-8BF90A3913EB}" type="parTrans" cxnId="{D7C48C68-64A3-4092-82A4-0C99178B9C87}">
      <dgm:prSet/>
      <dgm:spPr/>
      <dgm:t>
        <a:bodyPr/>
        <a:lstStyle/>
        <a:p>
          <a:endParaRPr lang="en-US"/>
        </a:p>
      </dgm:t>
    </dgm:pt>
    <dgm:pt modelId="{C5DADB3E-3C69-4F51-A86F-0E507A81B7BD}" type="sibTrans" cxnId="{D7C48C68-64A3-4092-82A4-0C99178B9C87}">
      <dgm:prSet/>
      <dgm:spPr/>
      <dgm:t>
        <a:bodyPr/>
        <a:lstStyle/>
        <a:p>
          <a:endParaRPr lang="en-US"/>
        </a:p>
      </dgm:t>
    </dgm:pt>
    <dgm:pt modelId="{3C5B5634-ACB8-4F21-91E7-8B1806A117E0}">
      <dgm:prSet/>
      <dgm:spPr/>
      <dgm:t>
        <a:bodyPr/>
        <a:lstStyle/>
        <a:p>
          <a:r>
            <a:rPr lang="en-US" b="0" i="0"/>
            <a:t>Communicator</a:t>
          </a:r>
          <a:endParaRPr lang="en-US"/>
        </a:p>
      </dgm:t>
    </dgm:pt>
    <dgm:pt modelId="{C73BB34D-AA9D-4993-B1E4-D9B82850670E}" type="parTrans" cxnId="{8566562C-FE5E-4BA6-AFFD-211C2153DC68}">
      <dgm:prSet/>
      <dgm:spPr/>
      <dgm:t>
        <a:bodyPr/>
        <a:lstStyle/>
        <a:p>
          <a:endParaRPr lang="en-US"/>
        </a:p>
      </dgm:t>
    </dgm:pt>
    <dgm:pt modelId="{3F1F0D13-06B4-4793-A564-F88E6844E5E2}" type="sibTrans" cxnId="{8566562C-FE5E-4BA6-AFFD-211C2153DC68}">
      <dgm:prSet/>
      <dgm:spPr/>
      <dgm:t>
        <a:bodyPr/>
        <a:lstStyle/>
        <a:p>
          <a:endParaRPr lang="en-US"/>
        </a:p>
      </dgm:t>
    </dgm:pt>
    <dgm:pt modelId="{BBA299F4-6E9E-4FFE-BA81-D45AA9D62794}">
      <dgm:prSet/>
      <dgm:spPr/>
      <dgm:t>
        <a:bodyPr/>
        <a:lstStyle/>
        <a:p>
          <a:r>
            <a:rPr lang="en-US" b="0" i="0"/>
            <a:t>Manager</a:t>
          </a:r>
          <a:endParaRPr lang="en-US"/>
        </a:p>
      </dgm:t>
    </dgm:pt>
    <dgm:pt modelId="{0DB00291-1AD8-4768-86F9-6C84070CBC16}" type="parTrans" cxnId="{5366AA4D-C1B0-48DB-BA45-57558C82CD1B}">
      <dgm:prSet/>
      <dgm:spPr/>
      <dgm:t>
        <a:bodyPr/>
        <a:lstStyle/>
        <a:p>
          <a:endParaRPr lang="en-US"/>
        </a:p>
      </dgm:t>
    </dgm:pt>
    <dgm:pt modelId="{8FCC3267-33DF-48C9-9595-84F0056F8F62}" type="sibTrans" cxnId="{5366AA4D-C1B0-48DB-BA45-57558C82CD1B}">
      <dgm:prSet/>
      <dgm:spPr/>
      <dgm:t>
        <a:bodyPr/>
        <a:lstStyle/>
        <a:p>
          <a:endParaRPr lang="en-US"/>
        </a:p>
      </dgm:t>
    </dgm:pt>
    <dgm:pt modelId="{279D5186-30E9-44EB-84C9-BC1DEDC850BF}" type="pres">
      <dgm:prSet presAssocID="{CCA69878-7683-483B-A2E1-D30E09C628CF}" presName="linear" presStyleCnt="0">
        <dgm:presLayoutVars>
          <dgm:animLvl val="lvl"/>
          <dgm:resizeHandles val="exact"/>
        </dgm:presLayoutVars>
      </dgm:prSet>
      <dgm:spPr/>
    </dgm:pt>
    <dgm:pt modelId="{FA533739-0003-4B1F-8FF6-0A2400D76262}" type="pres">
      <dgm:prSet presAssocID="{A7B1CE16-6CDA-430A-8904-96B0CB98724E}" presName="parentText" presStyleLbl="node1" presStyleIdx="0" presStyleCnt="6">
        <dgm:presLayoutVars>
          <dgm:chMax val="0"/>
          <dgm:bulletEnabled val="1"/>
        </dgm:presLayoutVars>
      </dgm:prSet>
      <dgm:spPr/>
    </dgm:pt>
    <dgm:pt modelId="{83703759-A2CF-4C62-B10A-743EBD3755CC}" type="pres">
      <dgm:prSet presAssocID="{ED2E8AF9-E79C-46B9-AA00-3FADF5220A7D}" presName="spacer" presStyleCnt="0"/>
      <dgm:spPr/>
    </dgm:pt>
    <dgm:pt modelId="{EA778953-C941-4ED6-96F3-E8D13B221FC2}" type="pres">
      <dgm:prSet presAssocID="{41721E14-46D8-4F74-8B74-508BF82D8F19}" presName="parentText" presStyleLbl="node1" presStyleIdx="1" presStyleCnt="6">
        <dgm:presLayoutVars>
          <dgm:chMax val="0"/>
          <dgm:bulletEnabled val="1"/>
        </dgm:presLayoutVars>
      </dgm:prSet>
      <dgm:spPr/>
    </dgm:pt>
    <dgm:pt modelId="{2371AA7B-4BE7-4B82-A790-12E9365EBD2E}" type="pres">
      <dgm:prSet presAssocID="{8BD8CBD3-0C3C-41E7-A249-99C966872F11}" presName="spacer" presStyleCnt="0"/>
      <dgm:spPr/>
    </dgm:pt>
    <dgm:pt modelId="{7F115186-F00F-489D-BEA0-A88924512625}" type="pres">
      <dgm:prSet presAssocID="{E508BFC0-C6C6-47C2-B49B-3A822C11C408}" presName="parentText" presStyleLbl="node1" presStyleIdx="2" presStyleCnt="6">
        <dgm:presLayoutVars>
          <dgm:chMax val="0"/>
          <dgm:bulletEnabled val="1"/>
        </dgm:presLayoutVars>
      </dgm:prSet>
      <dgm:spPr/>
    </dgm:pt>
    <dgm:pt modelId="{8928F2FE-24E3-4355-B71E-91A6DC21597F}" type="pres">
      <dgm:prSet presAssocID="{FFA59961-60C7-4D70-AE35-DA3FC603D551}" presName="spacer" presStyleCnt="0"/>
      <dgm:spPr/>
    </dgm:pt>
    <dgm:pt modelId="{1E10E9F7-6821-4009-A6FD-24D9B1B20BC1}" type="pres">
      <dgm:prSet presAssocID="{9FC70839-B37B-49D0-9334-56D6581BDDE9}" presName="parentText" presStyleLbl="node1" presStyleIdx="3" presStyleCnt="6">
        <dgm:presLayoutVars>
          <dgm:chMax val="0"/>
          <dgm:bulletEnabled val="1"/>
        </dgm:presLayoutVars>
      </dgm:prSet>
      <dgm:spPr/>
    </dgm:pt>
    <dgm:pt modelId="{62BE4024-D9E4-411B-AE61-D700B73E2F11}" type="pres">
      <dgm:prSet presAssocID="{C5DADB3E-3C69-4F51-A86F-0E507A81B7BD}" presName="spacer" presStyleCnt="0"/>
      <dgm:spPr/>
    </dgm:pt>
    <dgm:pt modelId="{68AB46BD-4533-440D-8F7B-A79A37EE6348}" type="pres">
      <dgm:prSet presAssocID="{3C5B5634-ACB8-4F21-91E7-8B1806A117E0}" presName="parentText" presStyleLbl="node1" presStyleIdx="4" presStyleCnt="6">
        <dgm:presLayoutVars>
          <dgm:chMax val="0"/>
          <dgm:bulletEnabled val="1"/>
        </dgm:presLayoutVars>
      </dgm:prSet>
      <dgm:spPr/>
    </dgm:pt>
    <dgm:pt modelId="{88B021C3-AD49-4F47-B728-89015DE554C0}" type="pres">
      <dgm:prSet presAssocID="{3F1F0D13-06B4-4793-A564-F88E6844E5E2}" presName="spacer" presStyleCnt="0"/>
      <dgm:spPr/>
    </dgm:pt>
    <dgm:pt modelId="{DDEFBC3E-A9CF-4738-805B-22E4A9E7A9B5}" type="pres">
      <dgm:prSet presAssocID="{BBA299F4-6E9E-4FFE-BA81-D45AA9D62794}" presName="parentText" presStyleLbl="node1" presStyleIdx="5" presStyleCnt="6">
        <dgm:presLayoutVars>
          <dgm:chMax val="0"/>
          <dgm:bulletEnabled val="1"/>
        </dgm:presLayoutVars>
      </dgm:prSet>
      <dgm:spPr/>
    </dgm:pt>
  </dgm:ptLst>
  <dgm:cxnLst>
    <dgm:cxn modelId="{ACF61819-ED91-4EB4-8EB9-3BB7A87DD588}" type="presOf" srcId="{CCA69878-7683-483B-A2E1-D30E09C628CF}" destId="{279D5186-30E9-44EB-84C9-BC1DEDC850BF}" srcOrd="0" destOrd="0" presId="urn:microsoft.com/office/officeart/2005/8/layout/vList2"/>
    <dgm:cxn modelId="{0D86AA22-B543-403B-B238-FD0D2B12BAAB}" type="presOf" srcId="{E508BFC0-C6C6-47C2-B49B-3A822C11C408}" destId="{7F115186-F00F-489D-BEA0-A88924512625}" srcOrd="0" destOrd="0" presId="urn:microsoft.com/office/officeart/2005/8/layout/vList2"/>
    <dgm:cxn modelId="{8566562C-FE5E-4BA6-AFFD-211C2153DC68}" srcId="{CCA69878-7683-483B-A2E1-D30E09C628CF}" destId="{3C5B5634-ACB8-4F21-91E7-8B1806A117E0}" srcOrd="4" destOrd="0" parTransId="{C73BB34D-AA9D-4993-B1E4-D9B82850670E}" sibTransId="{3F1F0D13-06B4-4793-A564-F88E6844E5E2}"/>
    <dgm:cxn modelId="{A1166D44-E16C-4B20-AF9E-3F443DF6357C}" type="presOf" srcId="{3C5B5634-ACB8-4F21-91E7-8B1806A117E0}" destId="{68AB46BD-4533-440D-8F7B-A79A37EE6348}" srcOrd="0" destOrd="0" presId="urn:microsoft.com/office/officeart/2005/8/layout/vList2"/>
    <dgm:cxn modelId="{D7C48C68-64A3-4092-82A4-0C99178B9C87}" srcId="{CCA69878-7683-483B-A2E1-D30E09C628CF}" destId="{9FC70839-B37B-49D0-9334-56D6581BDDE9}" srcOrd="3" destOrd="0" parTransId="{36A641AF-D80D-4ED7-AFF8-8BF90A3913EB}" sibTransId="{C5DADB3E-3C69-4F51-A86F-0E507A81B7BD}"/>
    <dgm:cxn modelId="{5366AA4D-C1B0-48DB-BA45-57558C82CD1B}" srcId="{CCA69878-7683-483B-A2E1-D30E09C628CF}" destId="{BBA299F4-6E9E-4FFE-BA81-D45AA9D62794}" srcOrd="5" destOrd="0" parTransId="{0DB00291-1AD8-4768-86F9-6C84070CBC16}" sibTransId="{8FCC3267-33DF-48C9-9595-84F0056F8F62}"/>
    <dgm:cxn modelId="{FC1F3077-9C5A-480D-ADD0-E183834EB02B}" srcId="{CCA69878-7683-483B-A2E1-D30E09C628CF}" destId="{A7B1CE16-6CDA-430A-8904-96B0CB98724E}" srcOrd="0" destOrd="0" parTransId="{1583AC08-D2E6-4B55-B154-544FDD7A8574}" sibTransId="{ED2E8AF9-E79C-46B9-AA00-3FADF5220A7D}"/>
    <dgm:cxn modelId="{8B78C180-4168-4B17-A5BF-8BA22858A1B5}" type="presOf" srcId="{A7B1CE16-6CDA-430A-8904-96B0CB98724E}" destId="{FA533739-0003-4B1F-8FF6-0A2400D76262}" srcOrd="0" destOrd="0" presId="urn:microsoft.com/office/officeart/2005/8/layout/vList2"/>
    <dgm:cxn modelId="{49754AA2-4B16-4480-9FC0-31353DAE499A}" srcId="{CCA69878-7683-483B-A2E1-D30E09C628CF}" destId="{41721E14-46D8-4F74-8B74-508BF82D8F19}" srcOrd="1" destOrd="0" parTransId="{0F4DE037-DFA3-473C-8974-637D9904527B}" sibTransId="{8BD8CBD3-0C3C-41E7-A249-99C966872F11}"/>
    <dgm:cxn modelId="{7F6746BA-E2D8-4217-B654-52C8207EBEE9}" type="presOf" srcId="{9FC70839-B37B-49D0-9334-56D6581BDDE9}" destId="{1E10E9F7-6821-4009-A6FD-24D9B1B20BC1}" srcOrd="0" destOrd="0" presId="urn:microsoft.com/office/officeart/2005/8/layout/vList2"/>
    <dgm:cxn modelId="{98DC68BF-B02F-41B2-95CE-2CA73C7E54F5}" srcId="{CCA69878-7683-483B-A2E1-D30E09C628CF}" destId="{E508BFC0-C6C6-47C2-B49B-3A822C11C408}" srcOrd="2" destOrd="0" parTransId="{3B423701-64C5-46C6-81C1-1FA577F4ABDB}" sibTransId="{FFA59961-60C7-4D70-AE35-DA3FC603D551}"/>
    <dgm:cxn modelId="{2C53CEE8-AEDA-4784-B1DE-1DE202666B03}" type="presOf" srcId="{41721E14-46D8-4F74-8B74-508BF82D8F19}" destId="{EA778953-C941-4ED6-96F3-E8D13B221FC2}" srcOrd="0" destOrd="0" presId="urn:microsoft.com/office/officeart/2005/8/layout/vList2"/>
    <dgm:cxn modelId="{70E496EB-562B-486B-98EF-C0F3DDB22619}" type="presOf" srcId="{BBA299F4-6E9E-4FFE-BA81-D45AA9D62794}" destId="{DDEFBC3E-A9CF-4738-805B-22E4A9E7A9B5}" srcOrd="0" destOrd="0" presId="urn:microsoft.com/office/officeart/2005/8/layout/vList2"/>
    <dgm:cxn modelId="{76F9B751-4715-40F5-A139-D66991D4EEA0}" type="presParOf" srcId="{279D5186-30E9-44EB-84C9-BC1DEDC850BF}" destId="{FA533739-0003-4B1F-8FF6-0A2400D76262}" srcOrd="0" destOrd="0" presId="urn:microsoft.com/office/officeart/2005/8/layout/vList2"/>
    <dgm:cxn modelId="{3D7F57D7-A038-456B-B2D4-012CA89DCC4C}" type="presParOf" srcId="{279D5186-30E9-44EB-84C9-BC1DEDC850BF}" destId="{83703759-A2CF-4C62-B10A-743EBD3755CC}" srcOrd="1" destOrd="0" presId="urn:microsoft.com/office/officeart/2005/8/layout/vList2"/>
    <dgm:cxn modelId="{B948474B-123E-4DC9-A7A5-C70A1E1E3794}" type="presParOf" srcId="{279D5186-30E9-44EB-84C9-BC1DEDC850BF}" destId="{EA778953-C941-4ED6-96F3-E8D13B221FC2}" srcOrd="2" destOrd="0" presId="urn:microsoft.com/office/officeart/2005/8/layout/vList2"/>
    <dgm:cxn modelId="{CB33765D-631E-4905-A96C-58498A008B09}" type="presParOf" srcId="{279D5186-30E9-44EB-84C9-BC1DEDC850BF}" destId="{2371AA7B-4BE7-4B82-A790-12E9365EBD2E}" srcOrd="3" destOrd="0" presId="urn:microsoft.com/office/officeart/2005/8/layout/vList2"/>
    <dgm:cxn modelId="{A961F45F-5FC0-4C5D-8293-3F79ABB5B93C}" type="presParOf" srcId="{279D5186-30E9-44EB-84C9-BC1DEDC850BF}" destId="{7F115186-F00F-489D-BEA0-A88924512625}" srcOrd="4" destOrd="0" presId="urn:microsoft.com/office/officeart/2005/8/layout/vList2"/>
    <dgm:cxn modelId="{4BB1E96D-F99C-43DD-BE65-C7454C203761}" type="presParOf" srcId="{279D5186-30E9-44EB-84C9-BC1DEDC850BF}" destId="{8928F2FE-24E3-4355-B71E-91A6DC21597F}" srcOrd="5" destOrd="0" presId="urn:microsoft.com/office/officeart/2005/8/layout/vList2"/>
    <dgm:cxn modelId="{86709082-2B16-42B0-AB45-5D0402CBB6EA}" type="presParOf" srcId="{279D5186-30E9-44EB-84C9-BC1DEDC850BF}" destId="{1E10E9F7-6821-4009-A6FD-24D9B1B20BC1}" srcOrd="6" destOrd="0" presId="urn:microsoft.com/office/officeart/2005/8/layout/vList2"/>
    <dgm:cxn modelId="{4C09BA25-0D31-42FB-9F13-29A2AC60A4BB}" type="presParOf" srcId="{279D5186-30E9-44EB-84C9-BC1DEDC850BF}" destId="{62BE4024-D9E4-411B-AE61-D700B73E2F11}" srcOrd="7" destOrd="0" presId="urn:microsoft.com/office/officeart/2005/8/layout/vList2"/>
    <dgm:cxn modelId="{123AEEED-A01B-416E-9F2D-ED139BDE8696}" type="presParOf" srcId="{279D5186-30E9-44EB-84C9-BC1DEDC850BF}" destId="{68AB46BD-4533-440D-8F7B-A79A37EE6348}" srcOrd="8" destOrd="0" presId="urn:microsoft.com/office/officeart/2005/8/layout/vList2"/>
    <dgm:cxn modelId="{DE8874F0-1E63-494B-8B46-0DE247E71BFF}" type="presParOf" srcId="{279D5186-30E9-44EB-84C9-BC1DEDC850BF}" destId="{88B021C3-AD49-4F47-B728-89015DE554C0}" srcOrd="9" destOrd="0" presId="urn:microsoft.com/office/officeart/2005/8/layout/vList2"/>
    <dgm:cxn modelId="{5FABED21-07B3-4BBC-B587-C91D8E50B232}" type="presParOf" srcId="{279D5186-30E9-44EB-84C9-BC1DEDC850BF}" destId="{DDEFBC3E-A9CF-4738-805B-22E4A9E7A9B5}"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CEB069-6D18-4791-B2B4-EFC98CB26C96}"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AAF4950C-23FD-4028-AD78-3C3F8678470A}">
      <dgm:prSet/>
      <dgm:spPr/>
      <dgm:t>
        <a:bodyPr/>
        <a:lstStyle/>
        <a:p>
          <a:r>
            <a:rPr lang="en-US" b="0" i="0"/>
            <a:t>Importance of nurses’ self-care</a:t>
          </a:r>
          <a:endParaRPr lang="en-US"/>
        </a:p>
      </dgm:t>
    </dgm:pt>
    <dgm:pt modelId="{C9F3E751-F587-4355-8A94-9322E4C49155}" type="parTrans" cxnId="{8FFEFCC9-EE73-4F44-BA16-8FCB64EEC53B}">
      <dgm:prSet/>
      <dgm:spPr/>
      <dgm:t>
        <a:bodyPr/>
        <a:lstStyle/>
        <a:p>
          <a:endParaRPr lang="en-US"/>
        </a:p>
      </dgm:t>
    </dgm:pt>
    <dgm:pt modelId="{5254B51E-6866-4B8B-A9E7-DA37D02D0C20}" type="sibTrans" cxnId="{8FFEFCC9-EE73-4F44-BA16-8FCB64EEC53B}">
      <dgm:prSet/>
      <dgm:spPr/>
      <dgm:t>
        <a:bodyPr/>
        <a:lstStyle/>
        <a:p>
          <a:endParaRPr lang="en-US"/>
        </a:p>
      </dgm:t>
    </dgm:pt>
    <dgm:pt modelId="{3E9FD529-A265-480A-9F60-F4A9AF5EDB08}">
      <dgm:prSet/>
      <dgm:spPr/>
      <dgm:t>
        <a:bodyPr/>
        <a:lstStyle/>
        <a:p>
          <a:r>
            <a:rPr lang="en-US" b="0" i="0"/>
            <a:t>Health care reform and costs</a:t>
          </a:r>
          <a:endParaRPr lang="en-US"/>
        </a:p>
      </dgm:t>
    </dgm:pt>
    <dgm:pt modelId="{1D4BA02B-7CEA-4ACD-B55B-00A40EE229B8}" type="parTrans" cxnId="{2CD5BABB-92EB-43EB-9C74-825F284DE1D3}">
      <dgm:prSet/>
      <dgm:spPr/>
      <dgm:t>
        <a:bodyPr/>
        <a:lstStyle/>
        <a:p>
          <a:endParaRPr lang="en-US"/>
        </a:p>
      </dgm:t>
    </dgm:pt>
    <dgm:pt modelId="{07914611-C55B-4B99-AA98-36CAEFA4BDEC}" type="sibTrans" cxnId="{2CD5BABB-92EB-43EB-9C74-825F284DE1D3}">
      <dgm:prSet/>
      <dgm:spPr/>
      <dgm:t>
        <a:bodyPr/>
        <a:lstStyle/>
        <a:p>
          <a:endParaRPr lang="en-US"/>
        </a:p>
      </dgm:t>
    </dgm:pt>
    <dgm:pt modelId="{51F3C497-631E-4637-98BB-EA51EC4FA0DA}">
      <dgm:prSet/>
      <dgm:spPr/>
      <dgm:t>
        <a:bodyPr/>
        <a:lstStyle/>
        <a:p>
          <a:r>
            <a:rPr lang="en-US" b="0" i="0"/>
            <a:t>Demographic changes</a:t>
          </a:r>
          <a:endParaRPr lang="en-US"/>
        </a:p>
      </dgm:t>
    </dgm:pt>
    <dgm:pt modelId="{0A0AF27D-2370-4753-8E18-D272EA2EA66B}" type="parTrans" cxnId="{71AB7524-F7CF-4E13-84B8-CBA161537FBA}">
      <dgm:prSet/>
      <dgm:spPr/>
      <dgm:t>
        <a:bodyPr/>
        <a:lstStyle/>
        <a:p>
          <a:endParaRPr lang="en-US"/>
        </a:p>
      </dgm:t>
    </dgm:pt>
    <dgm:pt modelId="{208CA34A-D90E-4702-8A2C-AB8BD47E18C2}" type="sibTrans" cxnId="{71AB7524-F7CF-4E13-84B8-CBA161537FBA}">
      <dgm:prSet/>
      <dgm:spPr/>
      <dgm:t>
        <a:bodyPr/>
        <a:lstStyle/>
        <a:p>
          <a:endParaRPr lang="en-US"/>
        </a:p>
      </dgm:t>
    </dgm:pt>
    <dgm:pt modelId="{FD205003-57AD-44B9-B618-8654F259C56F}">
      <dgm:prSet/>
      <dgm:spPr/>
      <dgm:t>
        <a:bodyPr/>
        <a:lstStyle/>
        <a:p>
          <a:r>
            <a:rPr lang="en-US" b="0" i="0" dirty="0"/>
            <a:t>Medically under-served</a:t>
          </a:r>
          <a:endParaRPr lang="en-US" dirty="0"/>
        </a:p>
      </dgm:t>
    </dgm:pt>
    <dgm:pt modelId="{F2BF4CF3-870A-4362-8F93-122C18D2D578}" type="parTrans" cxnId="{C2327D0D-1674-4835-B1EC-48E961041317}">
      <dgm:prSet/>
      <dgm:spPr/>
      <dgm:t>
        <a:bodyPr/>
        <a:lstStyle/>
        <a:p>
          <a:endParaRPr lang="en-US"/>
        </a:p>
      </dgm:t>
    </dgm:pt>
    <dgm:pt modelId="{7A036FF6-D75E-49CA-A359-DC87E5B4D599}" type="sibTrans" cxnId="{C2327D0D-1674-4835-B1EC-48E961041317}">
      <dgm:prSet/>
      <dgm:spPr/>
      <dgm:t>
        <a:bodyPr/>
        <a:lstStyle/>
        <a:p>
          <a:endParaRPr lang="en-US"/>
        </a:p>
      </dgm:t>
    </dgm:pt>
    <dgm:pt modelId="{FDD9E82C-F84E-411B-9925-49B9DE86A7AB}" type="pres">
      <dgm:prSet presAssocID="{7ECEB069-6D18-4791-B2B4-EFC98CB26C96}" presName="hierChild1" presStyleCnt="0">
        <dgm:presLayoutVars>
          <dgm:chPref val="1"/>
          <dgm:dir/>
          <dgm:animOne val="branch"/>
          <dgm:animLvl val="lvl"/>
          <dgm:resizeHandles/>
        </dgm:presLayoutVars>
      </dgm:prSet>
      <dgm:spPr/>
    </dgm:pt>
    <dgm:pt modelId="{B6535147-67C3-427A-9888-49305CC4E14E}" type="pres">
      <dgm:prSet presAssocID="{AAF4950C-23FD-4028-AD78-3C3F8678470A}" presName="hierRoot1" presStyleCnt="0"/>
      <dgm:spPr/>
    </dgm:pt>
    <dgm:pt modelId="{2C152A44-45EC-4DDF-A02A-9A5AC148A883}" type="pres">
      <dgm:prSet presAssocID="{AAF4950C-23FD-4028-AD78-3C3F8678470A}" presName="composite" presStyleCnt="0"/>
      <dgm:spPr/>
    </dgm:pt>
    <dgm:pt modelId="{6910F971-4D1B-47CD-A69D-45D0617B0001}" type="pres">
      <dgm:prSet presAssocID="{AAF4950C-23FD-4028-AD78-3C3F8678470A}" presName="background" presStyleLbl="node0" presStyleIdx="0" presStyleCnt="4"/>
      <dgm:spPr/>
    </dgm:pt>
    <dgm:pt modelId="{A788711A-3433-41B3-91F8-576272550084}" type="pres">
      <dgm:prSet presAssocID="{AAF4950C-23FD-4028-AD78-3C3F8678470A}" presName="text" presStyleLbl="fgAcc0" presStyleIdx="0" presStyleCnt="4">
        <dgm:presLayoutVars>
          <dgm:chPref val="3"/>
        </dgm:presLayoutVars>
      </dgm:prSet>
      <dgm:spPr/>
    </dgm:pt>
    <dgm:pt modelId="{FC4FDD6A-EF83-42C3-B2F7-A0E2E94367DD}" type="pres">
      <dgm:prSet presAssocID="{AAF4950C-23FD-4028-AD78-3C3F8678470A}" presName="hierChild2" presStyleCnt="0"/>
      <dgm:spPr/>
    </dgm:pt>
    <dgm:pt modelId="{0ADEF060-045D-4E0E-93A1-A92077765103}" type="pres">
      <dgm:prSet presAssocID="{3E9FD529-A265-480A-9F60-F4A9AF5EDB08}" presName="hierRoot1" presStyleCnt="0"/>
      <dgm:spPr/>
    </dgm:pt>
    <dgm:pt modelId="{725F5942-BAF3-486F-8D1B-A9C70F05A7DF}" type="pres">
      <dgm:prSet presAssocID="{3E9FD529-A265-480A-9F60-F4A9AF5EDB08}" presName="composite" presStyleCnt="0"/>
      <dgm:spPr/>
    </dgm:pt>
    <dgm:pt modelId="{B16508F0-719B-4E23-9969-37745850E544}" type="pres">
      <dgm:prSet presAssocID="{3E9FD529-A265-480A-9F60-F4A9AF5EDB08}" presName="background" presStyleLbl="node0" presStyleIdx="1" presStyleCnt="4"/>
      <dgm:spPr/>
    </dgm:pt>
    <dgm:pt modelId="{B5C33753-EA80-4B2E-BA48-EFA7BB335987}" type="pres">
      <dgm:prSet presAssocID="{3E9FD529-A265-480A-9F60-F4A9AF5EDB08}" presName="text" presStyleLbl="fgAcc0" presStyleIdx="1" presStyleCnt="4">
        <dgm:presLayoutVars>
          <dgm:chPref val="3"/>
        </dgm:presLayoutVars>
      </dgm:prSet>
      <dgm:spPr/>
    </dgm:pt>
    <dgm:pt modelId="{5E12FE9A-112A-45CE-8F3D-67D0EBEC8586}" type="pres">
      <dgm:prSet presAssocID="{3E9FD529-A265-480A-9F60-F4A9AF5EDB08}" presName="hierChild2" presStyleCnt="0"/>
      <dgm:spPr/>
    </dgm:pt>
    <dgm:pt modelId="{BBA0CF4A-3492-45E1-90B0-A2D9A2D6895E}" type="pres">
      <dgm:prSet presAssocID="{51F3C497-631E-4637-98BB-EA51EC4FA0DA}" presName="hierRoot1" presStyleCnt="0"/>
      <dgm:spPr/>
    </dgm:pt>
    <dgm:pt modelId="{B8CD5684-D4E0-4C4F-A070-A39304E33085}" type="pres">
      <dgm:prSet presAssocID="{51F3C497-631E-4637-98BB-EA51EC4FA0DA}" presName="composite" presStyleCnt="0"/>
      <dgm:spPr/>
    </dgm:pt>
    <dgm:pt modelId="{F5B19691-D1E8-4B1D-9A56-DF38F7A4B043}" type="pres">
      <dgm:prSet presAssocID="{51F3C497-631E-4637-98BB-EA51EC4FA0DA}" presName="background" presStyleLbl="node0" presStyleIdx="2" presStyleCnt="4"/>
      <dgm:spPr/>
    </dgm:pt>
    <dgm:pt modelId="{CA01E4C5-0668-48DC-8C8D-CBFBBCB916A1}" type="pres">
      <dgm:prSet presAssocID="{51F3C497-631E-4637-98BB-EA51EC4FA0DA}" presName="text" presStyleLbl="fgAcc0" presStyleIdx="2" presStyleCnt="4">
        <dgm:presLayoutVars>
          <dgm:chPref val="3"/>
        </dgm:presLayoutVars>
      </dgm:prSet>
      <dgm:spPr/>
    </dgm:pt>
    <dgm:pt modelId="{9C2164C1-ABAA-4DF9-B28B-AE425B46F0F1}" type="pres">
      <dgm:prSet presAssocID="{51F3C497-631E-4637-98BB-EA51EC4FA0DA}" presName="hierChild2" presStyleCnt="0"/>
      <dgm:spPr/>
    </dgm:pt>
    <dgm:pt modelId="{66C047FC-3F48-4505-8B58-0559E841A931}" type="pres">
      <dgm:prSet presAssocID="{FD205003-57AD-44B9-B618-8654F259C56F}" presName="hierRoot1" presStyleCnt="0"/>
      <dgm:spPr/>
    </dgm:pt>
    <dgm:pt modelId="{8C30D726-7DF4-4AE7-A74A-7299F58A146B}" type="pres">
      <dgm:prSet presAssocID="{FD205003-57AD-44B9-B618-8654F259C56F}" presName="composite" presStyleCnt="0"/>
      <dgm:spPr/>
    </dgm:pt>
    <dgm:pt modelId="{4EF59003-4043-43F4-B16F-664CEE51A735}" type="pres">
      <dgm:prSet presAssocID="{FD205003-57AD-44B9-B618-8654F259C56F}" presName="background" presStyleLbl="node0" presStyleIdx="3" presStyleCnt="4"/>
      <dgm:spPr/>
    </dgm:pt>
    <dgm:pt modelId="{A814E8C6-FCDB-4EC3-92C0-82CC99BE44D8}" type="pres">
      <dgm:prSet presAssocID="{FD205003-57AD-44B9-B618-8654F259C56F}" presName="text" presStyleLbl="fgAcc0" presStyleIdx="3" presStyleCnt="4">
        <dgm:presLayoutVars>
          <dgm:chPref val="3"/>
        </dgm:presLayoutVars>
      </dgm:prSet>
      <dgm:spPr/>
    </dgm:pt>
    <dgm:pt modelId="{AAFF0F21-75CF-4D03-9417-CCD75FDFED9D}" type="pres">
      <dgm:prSet presAssocID="{FD205003-57AD-44B9-B618-8654F259C56F}" presName="hierChild2" presStyleCnt="0"/>
      <dgm:spPr/>
    </dgm:pt>
  </dgm:ptLst>
  <dgm:cxnLst>
    <dgm:cxn modelId="{C2327D0D-1674-4835-B1EC-48E961041317}" srcId="{7ECEB069-6D18-4791-B2B4-EFC98CB26C96}" destId="{FD205003-57AD-44B9-B618-8654F259C56F}" srcOrd="3" destOrd="0" parTransId="{F2BF4CF3-870A-4362-8F93-122C18D2D578}" sibTransId="{7A036FF6-D75E-49CA-A359-DC87E5B4D599}"/>
    <dgm:cxn modelId="{8279D90D-AAA6-4CFD-9780-95C1238F38DE}" type="presOf" srcId="{7ECEB069-6D18-4791-B2B4-EFC98CB26C96}" destId="{FDD9E82C-F84E-411B-9925-49B9DE86A7AB}" srcOrd="0" destOrd="0" presId="urn:microsoft.com/office/officeart/2005/8/layout/hierarchy1"/>
    <dgm:cxn modelId="{3A82A420-B2B6-40A5-98FD-E1398FF649DF}" type="presOf" srcId="{FD205003-57AD-44B9-B618-8654F259C56F}" destId="{A814E8C6-FCDB-4EC3-92C0-82CC99BE44D8}" srcOrd="0" destOrd="0" presId="urn:microsoft.com/office/officeart/2005/8/layout/hierarchy1"/>
    <dgm:cxn modelId="{71AB7524-F7CF-4E13-84B8-CBA161537FBA}" srcId="{7ECEB069-6D18-4791-B2B4-EFC98CB26C96}" destId="{51F3C497-631E-4637-98BB-EA51EC4FA0DA}" srcOrd="2" destOrd="0" parTransId="{0A0AF27D-2370-4753-8E18-D272EA2EA66B}" sibTransId="{208CA34A-D90E-4702-8A2C-AB8BD47E18C2}"/>
    <dgm:cxn modelId="{AE948A44-CF5F-493D-9625-1476DB54A6A7}" type="presOf" srcId="{AAF4950C-23FD-4028-AD78-3C3F8678470A}" destId="{A788711A-3433-41B3-91F8-576272550084}" srcOrd="0" destOrd="0" presId="urn:microsoft.com/office/officeart/2005/8/layout/hierarchy1"/>
    <dgm:cxn modelId="{54B75A74-D86C-4C7F-B4F0-45E4859974BC}" type="presOf" srcId="{3E9FD529-A265-480A-9F60-F4A9AF5EDB08}" destId="{B5C33753-EA80-4B2E-BA48-EFA7BB335987}" srcOrd="0" destOrd="0" presId="urn:microsoft.com/office/officeart/2005/8/layout/hierarchy1"/>
    <dgm:cxn modelId="{2CD5BABB-92EB-43EB-9C74-825F284DE1D3}" srcId="{7ECEB069-6D18-4791-B2B4-EFC98CB26C96}" destId="{3E9FD529-A265-480A-9F60-F4A9AF5EDB08}" srcOrd="1" destOrd="0" parTransId="{1D4BA02B-7CEA-4ACD-B55B-00A40EE229B8}" sibTransId="{07914611-C55B-4B99-AA98-36CAEFA4BDEC}"/>
    <dgm:cxn modelId="{F3D489BD-6EA0-4742-A86E-EA3B86B31922}" type="presOf" srcId="{51F3C497-631E-4637-98BB-EA51EC4FA0DA}" destId="{CA01E4C5-0668-48DC-8C8D-CBFBBCB916A1}" srcOrd="0" destOrd="0" presId="urn:microsoft.com/office/officeart/2005/8/layout/hierarchy1"/>
    <dgm:cxn modelId="{8FFEFCC9-EE73-4F44-BA16-8FCB64EEC53B}" srcId="{7ECEB069-6D18-4791-B2B4-EFC98CB26C96}" destId="{AAF4950C-23FD-4028-AD78-3C3F8678470A}" srcOrd="0" destOrd="0" parTransId="{C9F3E751-F587-4355-8A94-9322E4C49155}" sibTransId="{5254B51E-6866-4B8B-A9E7-DA37D02D0C20}"/>
    <dgm:cxn modelId="{9F016CAE-3567-44FC-B4D4-D883AEC5CD8E}" type="presParOf" srcId="{FDD9E82C-F84E-411B-9925-49B9DE86A7AB}" destId="{B6535147-67C3-427A-9888-49305CC4E14E}" srcOrd="0" destOrd="0" presId="urn:microsoft.com/office/officeart/2005/8/layout/hierarchy1"/>
    <dgm:cxn modelId="{D2EBE12C-F83A-464F-BBD2-6A6798C6D6B3}" type="presParOf" srcId="{B6535147-67C3-427A-9888-49305CC4E14E}" destId="{2C152A44-45EC-4DDF-A02A-9A5AC148A883}" srcOrd="0" destOrd="0" presId="urn:microsoft.com/office/officeart/2005/8/layout/hierarchy1"/>
    <dgm:cxn modelId="{F15F71C8-F1F6-463B-95C1-9D161DA06D11}" type="presParOf" srcId="{2C152A44-45EC-4DDF-A02A-9A5AC148A883}" destId="{6910F971-4D1B-47CD-A69D-45D0617B0001}" srcOrd="0" destOrd="0" presId="urn:microsoft.com/office/officeart/2005/8/layout/hierarchy1"/>
    <dgm:cxn modelId="{95DB4E41-4FB7-4D40-B5C1-99CB31BA4F3C}" type="presParOf" srcId="{2C152A44-45EC-4DDF-A02A-9A5AC148A883}" destId="{A788711A-3433-41B3-91F8-576272550084}" srcOrd="1" destOrd="0" presId="urn:microsoft.com/office/officeart/2005/8/layout/hierarchy1"/>
    <dgm:cxn modelId="{156FA347-2D0F-4A57-B1FC-6564354D7264}" type="presParOf" srcId="{B6535147-67C3-427A-9888-49305CC4E14E}" destId="{FC4FDD6A-EF83-42C3-B2F7-A0E2E94367DD}" srcOrd="1" destOrd="0" presId="urn:microsoft.com/office/officeart/2005/8/layout/hierarchy1"/>
    <dgm:cxn modelId="{F11FAB45-EFB2-487F-BCEE-8117A0CB07D7}" type="presParOf" srcId="{FDD9E82C-F84E-411B-9925-49B9DE86A7AB}" destId="{0ADEF060-045D-4E0E-93A1-A92077765103}" srcOrd="1" destOrd="0" presId="urn:microsoft.com/office/officeart/2005/8/layout/hierarchy1"/>
    <dgm:cxn modelId="{D1826429-E775-4843-BCFD-22A23A543AB3}" type="presParOf" srcId="{0ADEF060-045D-4E0E-93A1-A92077765103}" destId="{725F5942-BAF3-486F-8D1B-A9C70F05A7DF}" srcOrd="0" destOrd="0" presId="urn:microsoft.com/office/officeart/2005/8/layout/hierarchy1"/>
    <dgm:cxn modelId="{D6F3B49C-ECC2-4AD9-BB38-0B1B22685CF5}" type="presParOf" srcId="{725F5942-BAF3-486F-8D1B-A9C70F05A7DF}" destId="{B16508F0-719B-4E23-9969-37745850E544}" srcOrd="0" destOrd="0" presId="urn:microsoft.com/office/officeart/2005/8/layout/hierarchy1"/>
    <dgm:cxn modelId="{15F753F0-9829-4871-9074-5DC63B212D37}" type="presParOf" srcId="{725F5942-BAF3-486F-8D1B-A9C70F05A7DF}" destId="{B5C33753-EA80-4B2E-BA48-EFA7BB335987}" srcOrd="1" destOrd="0" presId="urn:microsoft.com/office/officeart/2005/8/layout/hierarchy1"/>
    <dgm:cxn modelId="{6FD4C5B6-1A1B-469A-9739-40CE7DB5A726}" type="presParOf" srcId="{0ADEF060-045D-4E0E-93A1-A92077765103}" destId="{5E12FE9A-112A-45CE-8F3D-67D0EBEC8586}" srcOrd="1" destOrd="0" presId="urn:microsoft.com/office/officeart/2005/8/layout/hierarchy1"/>
    <dgm:cxn modelId="{58C949A7-8808-48E7-B3F8-BB57D0C9D682}" type="presParOf" srcId="{FDD9E82C-F84E-411B-9925-49B9DE86A7AB}" destId="{BBA0CF4A-3492-45E1-90B0-A2D9A2D6895E}" srcOrd="2" destOrd="0" presId="urn:microsoft.com/office/officeart/2005/8/layout/hierarchy1"/>
    <dgm:cxn modelId="{E5D6B348-AC37-4F49-9230-1DA900B754BA}" type="presParOf" srcId="{BBA0CF4A-3492-45E1-90B0-A2D9A2D6895E}" destId="{B8CD5684-D4E0-4C4F-A070-A39304E33085}" srcOrd="0" destOrd="0" presId="urn:microsoft.com/office/officeart/2005/8/layout/hierarchy1"/>
    <dgm:cxn modelId="{E3F18AEE-6C38-4BAE-9B2D-070DA3165A2B}" type="presParOf" srcId="{B8CD5684-D4E0-4C4F-A070-A39304E33085}" destId="{F5B19691-D1E8-4B1D-9A56-DF38F7A4B043}" srcOrd="0" destOrd="0" presId="urn:microsoft.com/office/officeart/2005/8/layout/hierarchy1"/>
    <dgm:cxn modelId="{17392C5B-8D69-43D5-8C38-9DD84E0AD2DC}" type="presParOf" srcId="{B8CD5684-D4E0-4C4F-A070-A39304E33085}" destId="{CA01E4C5-0668-48DC-8C8D-CBFBBCB916A1}" srcOrd="1" destOrd="0" presId="urn:microsoft.com/office/officeart/2005/8/layout/hierarchy1"/>
    <dgm:cxn modelId="{BD786F98-5026-42F2-9440-F3B55E077560}" type="presParOf" srcId="{BBA0CF4A-3492-45E1-90B0-A2D9A2D6895E}" destId="{9C2164C1-ABAA-4DF9-B28B-AE425B46F0F1}" srcOrd="1" destOrd="0" presId="urn:microsoft.com/office/officeart/2005/8/layout/hierarchy1"/>
    <dgm:cxn modelId="{2B90E1F4-60B6-4132-90A6-1951044FB20F}" type="presParOf" srcId="{FDD9E82C-F84E-411B-9925-49B9DE86A7AB}" destId="{66C047FC-3F48-4505-8B58-0559E841A931}" srcOrd="3" destOrd="0" presId="urn:microsoft.com/office/officeart/2005/8/layout/hierarchy1"/>
    <dgm:cxn modelId="{64EE686E-0B12-4437-9A53-CE95352C4E4A}" type="presParOf" srcId="{66C047FC-3F48-4505-8B58-0559E841A931}" destId="{8C30D726-7DF4-4AE7-A74A-7299F58A146B}" srcOrd="0" destOrd="0" presId="urn:microsoft.com/office/officeart/2005/8/layout/hierarchy1"/>
    <dgm:cxn modelId="{B4042DBC-9A98-4A1B-8B28-7946EBD193E3}" type="presParOf" srcId="{8C30D726-7DF4-4AE7-A74A-7299F58A146B}" destId="{4EF59003-4043-43F4-B16F-664CEE51A735}" srcOrd="0" destOrd="0" presId="urn:microsoft.com/office/officeart/2005/8/layout/hierarchy1"/>
    <dgm:cxn modelId="{6EED8308-F09D-4372-9DBF-5163B43FAA9B}" type="presParOf" srcId="{8C30D726-7DF4-4AE7-A74A-7299F58A146B}" destId="{A814E8C6-FCDB-4EC3-92C0-82CC99BE44D8}" srcOrd="1" destOrd="0" presId="urn:microsoft.com/office/officeart/2005/8/layout/hierarchy1"/>
    <dgm:cxn modelId="{E47654F8-7902-4AFF-93F9-01BAB7ABBA8F}" type="presParOf" srcId="{66C047FC-3F48-4505-8B58-0559E841A931}" destId="{AAFF0F21-75CF-4D03-9417-CCD75FDFED9D}"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C922C7-09ED-4202-8C13-C3AB978CC521}"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6DCD226A-9D51-4FA2-9C4A-DD9CF7F6B7B8}">
      <dgm:prSet/>
      <dgm:spPr/>
      <dgm:t>
        <a:bodyPr/>
        <a:lstStyle/>
        <a:p>
          <a:r>
            <a:rPr lang="en-US" b="0" i="0" dirty="0"/>
            <a:t>Evidence-based practice</a:t>
          </a:r>
          <a:endParaRPr lang="en-US" dirty="0"/>
        </a:p>
      </dgm:t>
    </dgm:pt>
    <dgm:pt modelId="{08D1BE47-87D1-4322-BDEB-3AF3597B3C8E}" type="parTrans" cxnId="{D69E512B-CFF8-45D4-82DF-6CEB14027E74}">
      <dgm:prSet/>
      <dgm:spPr/>
      <dgm:t>
        <a:bodyPr/>
        <a:lstStyle/>
        <a:p>
          <a:endParaRPr lang="en-US"/>
        </a:p>
      </dgm:t>
    </dgm:pt>
    <dgm:pt modelId="{CBF54322-D734-4EEE-93BC-D9EE16B63009}" type="sibTrans" cxnId="{D69E512B-CFF8-45D4-82DF-6CEB14027E74}">
      <dgm:prSet/>
      <dgm:spPr/>
      <dgm:t>
        <a:bodyPr/>
        <a:lstStyle/>
        <a:p>
          <a:endParaRPr lang="en-US"/>
        </a:p>
      </dgm:t>
    </dgm:pt>
    <dgm:pt modelId="{6E60A348-24AA-494A-B83C-0E97DD546600}">
      <dgm:prSet/>
      <dgm:spPr/>
      <dgm:t>
        <a:bodyPr/>
        <a:lstStyle/>
        <a:p>
          <a:r>
            <a:rPr lang="en-US" b="0" i="0" dirty="0"/>
            <a:t>Quality and Safety Education for Nurses (QSEN)</a:t>
          </a:r>
          <a:endParaRPr lang="en-US" dirty="0"/>
        </a:p>
      </dgm:t>
    </dgm:pt>
    <dgm:pt modelId="{119D88CC-5B10-467F-A4B4-3DB617F33A1B}" type="parTrans" cxnId="{EFDF0AFA-0963-4C2E-804C-9368CB72B4C8}">
      <dgm:prSet/>
      <dgm:spPr/>
      <dgm:t>
        <a:bodyPr/>
        <a:lstStyle/>
        <a:p>
          <a:endParaRPr lang="en-US"/>
        </a:p>
      </dgm:t>
    </dgm:pt>
    <dgm:pt modelId="{5033403B-31BB-484F-B444-8E01B1DD087D}" type="sibTrans" cxnId="{EFDF0AFA-0963-4C2E-804C-9368CB72B4C8}">
      <dgm:prSet/>
      <dgm:spPr/>
      <dgm:t>
        <a:bodyPr/>
        <a:lstStyle/>
        <a:p>
          <a:endParaRPr lang="en-US"/>
        </a:p>
      </dgm:t>
    </dgm:pt>
    <dgm:pt modelId="{593F5EF4-E96A-48CE-917A-E1E0359CC217}">
      <dgm:prSet/>
      <dgm:spPr/>
      <dgm:t>
        <a:bodyPr/>
        <a:lstStyle/>
        <a:p>
          <a:r>
            <a:rPr lang="en-US" b="0" i="0"/>
            <a:t>Impact of emerging technologies</a:t>
          </a:r>
          <a:endParaRPr lang="en-US"/>
        </a:p>
      </dgm:t>
    </dgm:pt>
    <dgm:pt modelId="{8575F6C9-EC61-4F0B-904F-267E3D7544E3}" type="parTrans" cxnId="{4D5C49FE-C171-48FE-942C-74C62B48F714}">
      <dgm:prSet/>
      <dgm:spPr/>
      <dgm:t>
        <a:bodyPr/>
        <a:lstStyle/>
        <a:p>
          <a:endParaRPr lang="en-US"/>
        </a:p>
      </dgm:t>
    </dgm:pt>
    <dgm:pt modelId="{71DAB94C-9AF0-42C4-B44A-20FD139F685E}" type="sibTrans" cxnId="{4D5C49FE-C171-48FE-942C-74C62B48F714}">
      <dgm:prSet/>
      <dgm:spPr/>
      <dgm:t>
        <a:bodyPr/>
        <a:lstStyle/>
        <a:p>
          <a:endParaRPr lang="en-US"/>
        </a:p>
      </dgm:t>
    </dgm:pt>
    <dgm:pt modelId="{E64FF9CF-587A-4219-8779-3F56DBF9AED9}">
      <dgm:prSet/>
      <dgm:spPr/>
      <dgm:t>
        <a:bodyPr/>
        <a:lstStyle/>
        <a:p>
          <a:r>
            <a:rPr lang="en-US" b="0" i="0" dirty="0"/>
            <a:t>Genomics</a:t>
          </a:r>
          <a:endParaRPr lang="en-US" dirty="0"/>
        </a:p>
      </dgm:t>
    </dgm:pt>
    <dgm:pt modelId="{BC3EBB38-EAA2-45DA-A10C-277293FF88A5}" type="parTrans" cxnId="{FB527A79-1135-4182-83AD-3BFE7D44474E}">
      <dgm:prSet/>
      <dgm:spPr/>
      <dgm:t>
        <a:bodyPr/>
        <a:lstStyle/>
        <a:p>
          <a:endParaRPr lang="en-US"/>
        </a:p>
      </dgm:t>
    </dgm:pt>
    <dgm:pt modelId="{8FA8BDE8-5D1C-444F-ABAC-37DAD28EFB7B}" type="sibTrans" cxnId="{FB527A79-1135-4182-83AD-3BFE7D44474E}">
      <dgm:prSet/>
      <dgm:spPr/>
      <dgm:t>
        <a:bodyPr/>
        <a:lstStyle/>
        <a:p>
          <a:endParaRPr lang="en-US"/>
        </a:p>
      </dgm:t>
    </dgm:pt>
    <dgm:pt modelId="{A3E66FE1-5B2F-4B24-BBF6-95E6B937D0FD}">
      <dgm:prSet/>
      <dgm:spPr/>
      <dgm:t>
        <a:bodyPr/>
        <a:lstStyle/>
        <a:p>
          <a:r>
            <a:rPr lang="en-US" b="0" i="0"/>
            <a:t>Public perception of nursing</a:t>
          </a:r>
          <a:endParaRPr lang="en-US"/>
        </a:p>
      </dgm:t>
    </dgm:pt>
    <dgm:pt modelId="{9A3B0F23-2D56-4B92-9004-1C1F7ED2F6B6}" type="parTrans" cxnId="{DC452F7D-8018-491C-8589-1EDB4A928702}">
      <dgm:prSet/>
      <dgm:spPr/>
      <dgm:t>
        <a:bodyPr/>
        <a:lstStyle/>
        <a:p>
          <a:endParaRPr lang="en-US"/>
        </a:p>
      </dgm:t>
    </dgm:pt>
    <dgm:pt modelId="{D60FCC8E-C566-49B9-B5D0-C667718C37CE}" type="sibTrans" cxnId="{DC452F7D-8018-491C-8589-1EDB4A928702}">
      <dgm:prSet/>
      <dgm:spPr/>
      <dgm:t>
        <a:bodyPr/>
        <a:lstStyle/>
        <a:p>
          <a:endParaRPr lang="en-US"/>
        </a:p>
      </dgm:t>
    </dgm:pt>
    <dgm:pt modelId="{C767266D-3A36-4FFB-AF75-E905549705AF}">
      <dgm:prSet/>
      <dgm:spPr/>
      <dgm:t>
        <a:bodyPr/>
        <a:lstStyle/>
        <a:p>
          <a:r>
            <a:rPr lang="en-US" b="0" i="0" dirty="0"/>
            <a:t>Impact of nursing on politics and health policy</a:t>
          </a:r>
          <a:endParaRPr lang="en-US" dirty="0"/>
        </a:p>
      </dgm:t>
    </dgm:pt>
    <dgm:pt modelId="{4826966C-55BD-403A-8021-C3595C63E801}" type="parTrans" cxnId="{8C6DADEA-CAC6-4731-A986-F2ABD7017D57}">
      <dgm:prSet/>
      <dgm:spPr/>
      <dgm:t>
        <a:bodyPr/>
        <a:lstStyle/>
        <a:p>
          <a:endParaRPr lang="en-US"/>
        </a:p>
      </dgm:t>
    </dgm:pt>
    <dgm:pt modelId="{12D09C53-61F4-4FC7-9804-C5C59D0746F0}" type="sibTrans" cxnId="{8C6DADEA-CAC6-4731-A986-F2ABD7017D57}">
      <dgm:prSet/>
      <dgm:spPr/>
      <dgm:t>
        <a:bodyPr/>
        <a:lstStyle/>
        <a:p>
          <a:endParaRPr lang="en-US"/>
        </a:p>
      </dgm:t>
    </dgm:pt>
    <dgm:pt modelId="{23DBD7F6-20F7-4D50-94C5-B9714CDBE828}" type="pres">
      <dgm:prSet presAssocID="{1BC922C7-09ED-4202-8C13-C3AB978CC521}" presName="diagram" presStyleCnt="0">
        <dgm:presLayoutVars>
          <dgm:dir/>
          <dgm:resizeHandles val="exact"/>
        </dgm:presLayoutVars>
      </dgm:prSet>
      <dgm:spPr/>
    </dgm:pt>
    <dgm:pt modelId="{725DC9D6-6220-4558-9B39-F0C3431433C4}" type="pres">
      <dgm:prSet presAssocID="{6DCD226A-9D51-4FA2-9C4A-DD9CF7F6B7B8}" presName="node" presStyleLbl="node1" presStyleIdx="0" presStyleCnt="6">
        <dgm:presLayoutVars>
          <dgm:bulletEnabled val="1"/>
        </dgm:presLayoutVars>
      </dgm:prSet>
      <dgm:spPr/>
    </dgm:pt>
    <dgm:pt modelId="{CE1B15E2-136D-4C3C-912A-D03D9EA4BD7B}" type="pres">
      <dgm:prSet presAssocID="{CBF54322-D734-4EEE-93BC-D9EE16B63009}" presName="sibTrans" presStyleCnt="0"/>
      <dgm:spPr/>
    </dgm:pt>
    <dgm:pt modelId="{627F86F9-6721-410D-8F9C-27A47EEEA9A0}" type="pres">
      <dgm:prSet presAssocID="{6E60A348-24AA-494A-B83C-0E97DD546600}" presName="node" presStyleLbl="node1" presStyleIdx="1" presStyleCnt="6">
        <dgm:presLayoutVars>
          <dgm:bulletEnabled val="1"/>
        </dgm:presLayoutVars>
      </dgm:prSet>
      <dgm:spPr/>
    </dgm:pt>
    <dgm:pt modelId="{7BBA7094-66C7-4DA7-A74B-A491CA6BB988}" type="pres">
      <dgm:prSet presAssocID="{5033403B-31BB-484F-B444-8E01B1DD087D}" presName="sibTrans" presStyleCnt="0"/>
      <dgm:spPr/>
    </dgm:pt>
    <dgm:pt modelId="{67460A0E-5DDC-40A3-9DB4-4D49E71EDA33}" type="pres">
      <dgm:prSet presAssocID="{593F5EF4-E96A-48CE-917A-E1E0359CC217}" presName="node" presStyleLbl="node1" presStyleIdx="2" presStyleCnt="6">
        <dgm:presLayoutVars>
          <dgm:bulletEnabled val="1"/>
        </dgm:presLayoutVars>
      </dgm:prSet>
      <dgm:spPr/>
    </dgm:pt>
    <dgm:pt modelId="{8A48D357-60FE-45C5-8538-DA906EFF747F}" type="pres">
      <dgm:prSet presAssocID="{71DAB94C-9AF0-42C4-B44A-20FD139F685E}" presName="sibTrans" presStyleCnt="0"/>
      <dgm:spPr/>
    </dgm:pt>
    <dgm:pt modelId="{AC357166-8CD7-46CB-9153-D73DF1EE5B2A}" type="pres">
      <dgm:prSet presAssocID="{E64FF9CF-587A-4219-8779-3F56DBF9AED9}" presName="node" presStyleLbl="node1" presStyleIdx="3" presStyleCnt="6">
        <dgm:presLayoutVars>
          <dgm:bulletEnabled val="1"/>
        </dgm:presLayoutVars>
      </dgm:prSet>
      <dgm:spPr/>
    </dgm:pt>
    <dgm:pt modelId="{EF9F12C1-6585-46DD-AAF9-0FF34398480C}" type="pres">
      <dgm:prSet presAssocID="{8FA8BDE8-5D1C-444F-ABAC-37DAD28EFB7B}" presName="sibTrans" presStyleCnt="0"/>
      <dgm:spPr/>
    </dgm:pt>
    <dgm:pt modelId="{C3D753D9-E62C-443C-B752-ECB1DE2B3292}" type="pres">
      <dgm:prSet presAssocID="{A3E66FE1-5B2F-4B24-BBF6-95E6B937D0FD}" presName="node" presStyleLbl="node1" presStyleIdx="4" presStyleCnt="6">
        <dgm:presLayoutVars>
          <dgm:bulletEnabled val="1"/>
        </dgm:presLayoutVars>
      </dgm:prSet>
      <dgm:spPr/>
    </dgm:pt>
    <dgm:pt modelId="{ACB9483D-59AD-411C-BCE3-52D54F4C674C}" type="pres">
      <dgm:prSet presAssocID="{D60FCC8E-C566-49B9-B5D0-C667718C37CE}" presName="sibTrans" presStyleCnt="0"/>
      <dgm:spPr/>
    </dgm:pt>
    <dgm:pt modelId="{641145E0-ADDE-4AA8-94B2-C36CB507C33D}" type="pres">
      <dgm:prSet presAssocID="{C767266D-3A36-4FFB-AF75-E905549705AF}" presName="node" presStyleLbl="node1" presStyleIdx="5" presStyleCnt="6">
        <dgm:presLayoutVars>
          <dgm:bulletEnabled val="1"/>
        </dgm:presLayoutVars>
      </dgm:prSet>
      <dgm:spPr/>
    </dgm:pt>
  </dgm:ptLst>
  <dgm:cxnLst>
    <dgm:cxn modelId="{7342D221-51CC-4DB9-AE1E-583627416985}" type="presOf" srcId="{6E60A348-24AA-494A-B83C-0E97DD546600}" destId="{627F86F9-6721-410D-8F9C-27A47EEEA9A0}" srcOrd="0" destOrd="0" presId="urn:microsoft.com/office/officeart/2005/8/layout/default"/>
    <dgm:cxn modelId="{D69E512B-CFF8-45D4-82DF-6CEB14027E74}" srcId="{1BC922C7-09ED-4202-8C13-C3AB978CC521}" destId="{6DCD226A-9D51-4FA2-9C4A-DD9CF7F6B7B8}" srcOrd="0" destOrd="0" parTransId="{08D1BE47-87D1-4322-BDEB-3AF3597B3C8E}" sibTransId="{CBF54322-D734-4EEE-93BC-D9EE16B63009}"/>
    <dgm:cxn modelId="{56241D57-23FC-49AC-A713-8BA63268F440}" type="presOf" srcId="{1BC922C7-09ED-4202-8C13-C3AB978CC521}" destId="{23DBD7F6-20F7-4D50-94C5-B9714CDBE828}" srcOrd="0" destOrd="0" presId="urn:microsoft.com/office/officeart/2005/8/layout/default"/>
    <dgm:cxn modelId="{FB527A79-1135-4182-83AD-3BFE7D44474E}" srcId="{1BC922C7-09ED-4202-8C13-C3AB978CC521}" destId="{E64FF9CF-587A-4219-8779-3F56DBF9AED9}" srcOrd="3" destOrd="0" parTransId="{BC3EBB38-EAA2-45DA-A10C-277293FF88A5}" sibTransId="{8FA8BDE8-5D1C-444F-ABAC-37DAD28EFB7B}"/>
    <dgm:cxn modelId="{6C1DB67A-C95E-4324-ABB1-7D202AFF114F}" type="presOf" srcId="{C767266D-3A36-4FFB-AF75-E905549705AF}" destId="{641145E0-ADDE-4AA8-94B2-C36CB507C33D}" srcOrd="0" destOrd="0" presId="urn:microsoft.com/office/officeart/2005/8/layout/default"/>
    <dgm:cxn modelId="{DC452F7D-8018-491C-8589-1EDB4A928702}" srcId="{1BC922C7-09ED-4202-8C13-C3AB978CC521}" destId="{A3E66FE1-5B2F-4B24-BBF6-95E6B937D0FD}" srcOrd="4" destOrd="0" parTransId="{9A3B0F23-2D56-4B92-9004-1C1F7ED2F6B6}" sibTransId="{D60FCC8E-C566-49B9-B5D0-C667718C37CE}"/>
    <dgm:cxn modelId="{95509C83-ABA8-4D11-B63C-B1226D378E8C}" type="presOf" srcId="{6DCD226A-9D51-4FA2-9C4A-DD9CF7F6B7B8}" destId="{725DC9D6-6220-4558-9B39-F0C3431433C4}" srcOrd="0" destOrd="0" presId="urn:microsoft.com/office/officeart/2005/8/layout/default"/>
    <dgm:cxn modelId="{2BC02C91-A837-459F-BF64-7F6C3316483F}" type="presOf" srcId="{E64FF9CF-587A-4219-8779-3F56DBF9AED9}" destId="{AC357166-8CD7-46CB-9153-D73DF1EE5B2A}" srcOrd="0" destOrd="0" presId="urn:microsoft.com/office/officeart/2005/8/layout/default"/>
    <dgm:cxn modelId="{9B420599-E76C-4EA9-8D81-A9222FDEAADF}" type="presOf" srcId="{593F5EF4-E96A-48CE-917A-E1E0359CC217}" destId="{67460A0E-5DDC-40A3-9DB4-4D49E71EDA33}" srcOrd="0" destOrd="0" presId="urn:microsoft.com/office/officeart/2005/8/layout/default"/>
    <dgm:cxn modelId="{7A772ECA-7E13-4A1B-91B4-F2C5B7BA75F2}" type="presOf" srcId="{A3E66FE1-5B2F-4B24-BBF6-95E6B937D0FD}" destId="{C3D753D9-E62C-443C-B752-ECB1DE2B3292}" srcOrd="0" destOrd="0" presId="urn:microsoft.com/office/officeart/2005/8/layout/default"/>
    <dgm:cxn modelId="{8C6DADEA-CAC6-4731-A986-F2ABD7017D57}" srcId="{1BC922C7-09ED-4202-8C13-C3AB978CC521}" destId="{C767266D-3A36-4FFB-AF75-E905549705AF}" srcOrd="5" destOrd="0" parTransId="{4826966C-55BD-403A-8021-C3595C63E801}" sibTransId="{12D09C53-61F4-4FC7-9804-C5C59D0746F0}"/>
    <dgm:cxn modelId="{EFDF0AFA-0963-4C2E-804C-9368CB72B4C8}" srcId="{1BC922C7-09ED-4202-8C13-C3AB978CC521}" destId="{6E60A348-24AA-494A-B83C-0E97DD546600}" srcOrd="1" destOrd="0" parTransId="{119D88CC-5B10-467F-A4B4-3DB617F33A1B}" sibTransId="{5033403B-31BB-484F-B444-8E01B1DD087D}"/>
    <dgm:cxn modelId="{4D5C49FE-C171-48FE-942C-74C62B48F714}" srcId="{1BC922C7-09ED-4202-8C13-C3AB978CC521}" destId="{593F5EF4-E96A-48CE-917A-E1E0359CC217}" srcOrd="2" destOrd="0" parTransId="{8575F6C9-EC61-4F0B-904F-267E3D7544E3}" sibTransId="{71DAB94C-9AF0-42C4-B44A-20FD139F685E}"/>
    <dgm:cxn modelId="{1CC99D7B-BACB-478A-8CAA-1A4897EAA9A5}" type="presParOf" srcId="{23DBD7F6-20F7-4D50-94C5-B9714CDBE828}" destId="{725DC9D6-6220-4558-9B39-F0C3431433C4}" srcOrd="0" destOrd="0" presId="urn:microsoft.com/office/officeart/2005/8/layout/default"/>
    <dgm:cxn modelId="{B06F059C-2697-437B-878A-8BC934B75D4D}" type="presParOf" srcId="{23DBD7F6-20F7-4D50-94C5-B9714CDBE828}" destId="{CE1B15E2-136D-4C3C-912A-D03D9EA4BD7B}" srcOrd="1" destOrd="0" presId="urn:microsoft.com/office/officeart/2005/8/layout/default"/>
    <dgm:cxn modelId="{21398FE1-0578-437F-BDA1-280F49035C24}" type="presParOf" srcId="{23DBD7F6-20F7-4D50-94C5-B9714CDBE828}" destId="{627F86F9-6721-410D-8F9C-27A47EEEA9A0}" srcOrd="2" destOrd="0" presId="urn:microsoft.com/office/officeart/2005/8/layout/default"/>
    <dgm:cxn modelId="{039AA4E5-EE59-4E4A-8658-833FD83ED2AC}" type="presParOf" srcId="{23DBD7F6-20F7-4D50-94C5-B9714CDBE828}" destId="{7BBA7094-66C7-4DA7-A74B-A491CA6BB988}" srcOrd="3" destOrd="0" presId="urn:microsoft.com/office/officeart/2005/8/layout/default"/>
    <dgm:cxn modelId="{EC1F37C3-03AF-48DF-B7D9-FBCCFA135270}" type="presParOf" srcId="{23DBD7F6-20F7-4D50-94C5-B9714CDBE828}" destId="{67460A0E-5DDC-40A3-9DB4-4D49E71EDA33}" srcOrd="4" destOrd="0" presId="urn:microsoft.com/office/officeart/2005/8/layout/default"/>
    <dgm:cxn modelId="{5926A49C-5E2D-46D2-9730-0366C3294B91}" type="presParOf" srcId="{23DBD7F6-20F7-4D50-94C5-B9714CDBE828}" destId="{8A48D357-60FE-45C5-8538-DA906EFF747F}" srcOrd="5" destOrd="0" presId="urn:microsoft.com/office/officeart/2005/8/layout/default"/>
    <dgm:cxn modelId="{79F40833-9FC9-49A0-9CD8-F6EEA33D0571}" type="presParOf" srcId="{23DBD7F6-20F7-4D50-94C5-B9714CDBE828}" destId="{AC357166-8CD7-46CB-9153-D73DF1EE5B2A}" srcOrd="6" destOrd="0" presId="urn:microsoft.com/office/officeart/2005/8/layout/default"/>
    <dgm:cxn modelId="{77FF1929-2559-4AA5-8DAC-FA9048EB5F5D}" type="presParOf" srcId="{23DBD7F6-20F7-4D50-94C5-B9714CDBE828}" destId="{EF9F12C1-6585-46DD-AAF9-0FF34398480C}" srcOrd="7" destOrd="0" presId="urn:microsoft.com/office/officeart/2005/8/layout/default"/>
    <dgm:cxn modelId="{5EC73511-71BB-43AF-80AB-5C2486EF1B74}" type="presParOf" srcId="{23DBD7F6-20F7-4D50-94C5-B9714CDBE828}" destId="{C3D753D9-E62C-443C-B752-ECB1DE2B3292}" srcOrd="8" destOrd="0" presId="urn:microsoft.com/office/officeart/2005/8/layout/default"/>
    <dgm:cxn modelId="{379F3A5C-DBE1-4033-B6E4-0B645D257A5F}" type="presParOf" srcId="{23DBD7F6-20F7-4D50-94C5-B9714CDBE828}" destId="{ACB9483D-59AD-411C-BCE3-52D54F4C674C}" srcOrd="9" destOrd="0" presId="urn:microsoft.com/office/officeart/2005/8/layout/default"/>
    <dgm:cxn modelId="{F783D792-138C-4C7C-8DFB-11ADBA2FFE9C}" type="presParOf" srcId="{23DBD7F6-20F7-4D50-94C5-B9714CDBE828}" destId="{641145E0-ADDE-4AA8-94B2-C36CB507C33D}"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E8403C7-B30D-43E2-B9EE-10E08E60C48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0CF077D-AC74-425E-8390-977D3BC3BA5C}">
      <dgm:prSet/>
      <dgm:spPr/>
      <dgm:t>
        <a:bodyPr/>
        <a:lstStyle/>
        <a:p>
          <a:r>
            <a:rPr lang="en-US" b="0" i="0"/>
            <a:t>Prelicensure</a:t>
          </a:r>
          <a:endParaRPr lang="en-US"/>
        </a:p>
      </dgm:t>
    </dgm:pt>
    <dgm:pt modelId="{F7AC4838-01CE-442C-AB90-7117C2167BD7}" type="parTrans" cxnId="{7383BCE0-D806-47B4-9360-6D2648D33092}">
      <dgm:prSet/>
      <dgm:spPr/>
      <dgm:t>
        <a:bodyPr/>
        <a:lstStyle/>
        <a:p>
          <a:endParaRPr lang="en-US"/>
        </a:p>
      </dgm:t>
    </dgm:pt>
    <dgm:pt modelId="{4C1ED8F1-040D-4D2B-BE33-E8FE6A68A467}" type="sibTrans" cxnId="{7383BCE0-D806-47B4-9360-6D2648D33092}">
      <dgm:prSet/>
      <dgm:spPr/>
      <dgm:t>
        <a:bodyPr/>
        <a:lstStyle/>
        <a:p>
          <a:endParaRPr lang="en-US"/>
        </a:p>
      </dgm:t>
    </dgm:pt>
    <dgm:pt modelId="{E0E35767-F0E2-47A0-984A-45A5815D0A74}">
      <dgm:prSet/>
      <dgm:spPr/>
      <dgm:t>
        <a:bodyPr/>
        <a:lstStyle/>
        <a:p>
          <a:r>
            <a:rPr lang="en-US" b="0" i="0"/>
            <a:t>2-year associate’s degree</a:t>
          </a:r>
          <a:endParaRPr lang="en-US"/>
        </a:p>
      </dgm:t>
    </dgm:pt>
    <dgm:pt modelId="{7461B114-D3D4-4850-9C4B-9AE189541A36}" type="parTrans" cxnId="{9A38BB11-1124-4A24-9F37-4AE1DB390387}">
      <dgm:prSet/>
      <dgm:spPr/>
      <dgm:t>
        <a:bodyPr/>
        <a:lstStyle/>
        <a:p>
          <a:endParaRPr lang="en-US"/>
        </a:p>
      </dgm:t>
    </dgm:pt>
    <dgm:pt modelId="{CD629EA8-5FC7-4B87-B176-1B00A6E4203A}" type="sibTrans" cxnId="{9A38BB11-1124-4A24-9F37-4AE1DB390387}">
      <dgm:prSet/>
      <dgm:spPr/>
      <dgm:t>
        <a:bodyPr/>
        <a:lstStyle/>
        <a:p>
          <a:endParaRPr lang="en-US"/>
        </a:p>
      </dgm:t>
    </dgm:pt>
    <dgm:pt modelId="{07845745-ECFC-44E2-961F-EA2CCAC5733C}">
      <dgm:prSet/>
      <dgm:spPr/>
      <dgm:t>
        <a:bodyPr/>
        <a:lstStyle/>
        <a:p>
          <a:r>
            <a:rPr lang="en-US" b="0" i="0"/>
            <a:t>4-year bachelor’s degree</a:t>
          </a:r>
          <a:endParaRPr lang="en-US"/>
        </a:p>
      </dgm:t>
    </dgm:pt>
    <dgm:pt modelId="{D0BCE0BE-F1A3-4BB8-AFD0-C87505887676}" type="parTrans" cxnId="{EFC93076-7BD4-4A0E-9F5D-87144C697D09}">
      <dgm:prSet/>
      <dgm:spPr/>
      <dgm:t>
        <a:bodyPr/>
        <a:lstStyle/>
        <a:p>
          <a:endParaRPr lang="en-US"/>
        </a:p>
      </dgm:t>
    </dgm:pt>
    <dgm:pt modelId="{C9933149-AD8B-4F25-8699-764B9988A688}" type="sibTrans" cxnId="{EFC93076-7BD4-4A0E-9F5D-87144C697D09}">
      <dgm:prSet/>
      <dgm:spPr/>
      <dgm:t>
        <a:bodyPr/>
        <a:lstStyle/>
        <a:p>
          <a:endParaRPr lang="en-US"/>
        </a:p>
      </dgm:t>
    </dgm:pt>
    <dgm:pt modelId="{B41F6898-9953-4EBB-A44F-0121749CECE6}">
      <dgm:prSet/>
      <dgm:spPr/>
      <dgm:t>
        <a:bodyPr/>
        <a:lstStyle/>
        <a:p>
          <a:r>
            <a:rPr lang="en-US" b="0" i="0"/>
            <a:t>Graduate education</a:t>
          </a:r>
          <a:endParaRPr lang="en-US"/>
        </a:p>
      </dgm:t>
    </dgm:pt>
    <dgm:pt modelId="{2A72D8EC-8E48-4BB2-BFA6-0ED657F5482E}" type="parTrans" cxnId="{3436C00E-3BF6-414B-9C94-F477A991F6CF}">
      <dgm:prSet/>
      <dgm:spPr/>
      <dgm:t>
        <a:bodyPr/>
        <a:lstStyle/>
        <a:p>
          <a:endParaRPr lang="en-US"/>
        </a:p>
      </dgm:t>
    </dgm:pt>
    <dgm:pt modelId="{487CBC43-1275-4E53-B155-1763FDF0598F}" type="sibTrans" cxnId="{3436C00E-3BF6-414B-9C94-F477A991F6CF}">
      <dgm:prSet/>
      <dgm:spPr/>
      <dgm:t>
        <a:bodyPr/>
        <a:lstStyle/>
        <a:p>
          <a:endParaRPr lang="en-US"/>
        </a:p>
      </dgm:t>
    </dgm:pt>
    <dgm:pt modelId="{4DDE80CA-F2F7-4415-B3C5-2D181A6A2BA5}">
      <dgm:prSet/>
      <dgm:spPr/>
      <dgm:t>
        <a:bodyPr/>
        <a:lstStyle/>
        <a:p>
          <a:r>
            <a:rPr lang="en-US" b="0" i="0"/>
            <a:t>Master’s degree, advanced practice RN</a:t>
          </a:r>
          <a:endParaRPr lang="en-US"/>
        </a:p>
      </dgm:t>
    </dgm:pt>
    <dgm:pt modelId="{116F5C0F-1868-4BC2-B3A3-85C28470E28D}" type="parTrans" cxnId="{C89A698F-E96A-4C1E-8636-94EDC19EA346}">
      <dgm:prSet/>
      <dgm:spPr/>
      <dgm:t>
        <a:bodyPr/>
        <a:lstStyle/>
        <a:p>
          <a:endParaRPr lang="en-US"/>
        </a:p>
      </dgm:t>
    </dgm:pt>
    <dgm:pt modelId="{E66FF071-9CBC-453E-9725-B8F8C7B952F2}" type="sibTrans" cxnId="{C89A698F-E96A-4C1E-8636-94EDC19EA346}">
      <dgm:prSet/>
      <dgm:spPr/>
      <dgm:t>
        <a:bodyPr/>
        <a:lstStyle/>
        <a:p>
          <a:endParaRPr lang="en-US"/>
        </a:p>
      </dgm:t>
    </dgm:pt>
    <dgm:pt modelId="{D1A142FC-4376-4792-8E4E-38656F9D9AA1}">
      <dgm:prSet/>
      <dgm:spPr/>
      <dgm:t>
        <a:bodyPr/>
        <a:lstStyle/>
        <a:p>
          <a:r>
            <a:rPr lang="en-US" b="0" i="0"/>
            <a:t>Doctoral preparation </a:t>
          </a:r>
          <a:endParaRPr lang="en-US"/>
        </a:p>
      </dgm:t>
    </dgm:pt>
    <dgm:pt modelId="{8EF1156F-A2C4-43C9-9A1C-FFE36019B372}" type="parTrans" cxnId="{FD7A5608-50D7-44E2-A45D-9893E6E9C5DB}">
      <dgm:prSet/>
      <dgm:spPr/>
      <dgm:t>
        <a:bodyPr/>
        <a:lstStyle/>
        <a:p>
          <a:endParaRPr lang="en-US"/>
        </a:p>
      </dgm:t>
    </dgm:pt>
    <dgm:pt modelId="{A6E434FD-72EE-4D07-AE8F-64E04B76C8BD}" type="sibTrans" cxnId="{FD7A5608-50D7-44E2-A45D-9893E6E9C5DB}">
      <dgm:prSet/>
      <dgm:spPr/>
      <dgm:t>
        <a:bodyPr/>
        <a:lstStyle/>
        <a:p>
          <a:endParaRPr lang="en-US"/>
        </a:p>
      </dgm:t>
    </dgm:pt>
    <dgm:pt modelId="{7A25AC26-3B57-4E26-9C6C-ECE0DB9E4185}">
      <dgm:prSet/>
      <dgm:spPr/>
      <dgm:t>
        <a:bodyPr/>
        <a:lstStyle/>
        <a:p>
          <a:r>
            <a:rPr lang="en-US" b="0" i="0"/>
            <a:t>Continuing and in-service education</a:t>
          </a:r>
          <a:endParaRPr lang="en-US"/>
        </a:p>
      </dgm:t>
    </dgm:pt>
    <dgm:pt modelId="{268365BC-AEAD-4878-A617-7D4865663082}" type="parTrans" cxnId="{39059F00-82C8-44DF-919C-9D1D312275E5}">
      <dgm:prSet/>
      <dgm:spPr/>
      <dgm:t>
        <a:bodyPr/>
        <a:lstStyle/>
        <a:p>
          <a:endParaRPr lang="en-US"/>
        </a:p>
      </dgm:t>
    </dgm:pt>
    <dgm:pt modelId="{6EFAE113-9927-4F8D-A4DF-CCF7260EE2BD}" type="sibTrans" cxnId="{39059F00-82C8-44DF-919C-9D1D312275E5}">
      <dgm:prSet/>
      <dgm:spPr/>
      <dgm:t>
        <a:bodyPr/>
        <a:lstStyle/>
        <a:p>
          <a:endParaRPr lang="en-US"/>
        </a:p>
      </dgm:t>
    </dgm:pt>
    <dgm:pt modelId="{CC128572-2903-4689-92FA-5F2F33145452}" type="pres">
      <dgm:prSet presAssocID="{BE8403C7-B30D-43E2-B9EE-10E08E60C487}" presName="linear" presStyleCnt="0">
        <dgm:presLayoutVars>
          <dgm:animLvl val="lvl"/>
          <dgm:resizeHandles val="exact"/>
        </dgm:presLayoutVars>
      </dgm:prSet>
      <dgm:spPr/>
    </dgm:pt>
    <dgm:pt modelId="{85F12C38-BD93-4B0E-AF0D-FE989E766303}" type="pres">
      <dgm:prSet presAssocID="{80CF077D-AC74-425E-8390-977D3BC3BA5C}" presName="parentText" presStyleLbl="node1" presStyleIdx="0" presStyleCnt="3">
        <dgm:presLayoutVars>
          <dgm:chMax val="0"/>
          <dgm:bulletEnabled val="1"/>
        </dgm:presLayoutVars>
      </dgm:prSet>
      <dgm:spPr/>
    </dgm:pt>
    <dgm:pt modelId="{CE02CCD4-A726-43DD-AEF9-896FD2108B53}" type="pres">
      <dgm:prSet presAssocID="{80CF077D-AC74-425E-8390-977D3BC3BA5C}" presName="childText" presStyleLbl="revTx" presStyleIdx="0" presStyleCnt="2">
        <dgm:presLayoutVars>
          <dgm:bulletEnabled val="1"/>
        </dgm:presLayoutVars>
      </dgm:prSet>
      <dgm:spPr/>
    </dgm:pt>
    <dgm:pt modelId="{09D3C789-BDCE-4143-A909-15481524865F}" type="pres">
      <dgm:prSet presAssocID="{B41F6898-9953-4EBB-A44F-0121749CECE6}" presName="parentText" presStyleLbl="node1" presStyleIdx="1" presStyleCnt="3">
        <dgm:presLayoutVars>
          <dgm:chMax val="0"/>
          <dgm:bulletEnabled val="1"/>
        </dgm:presLayoutVars>
      </dgm:prSet>
      <dgm:spPr/>
    </dgm:pt>
    <dgm:pt modelId="{6115289B-A2C5-4BF8-981B-B867E335BB2D}" type="pres">
      <dgm:prSet presAssocID="{B41F6898-9953-4EBB-A44F-0121749CECE6}" presName="childText" presStyleLbl="revTx" presStyleIdx="1" presStyleCnt="2">
        <dgm:presLayoutVars>
          <dgm:bulletEnabled val="1"/>
        </dgm:presLayoutVars>
      </dgm:prSet>
      <dgm:spPr/>
    </dgm:pt>
    <dgm:pt modelId="{14E6180B-E830-448A-8A75-B5D77590DE2C}" type="pres">
      <dgm:prSet presAssocID="{7A25AC26-3B57-4E26-9C6C-ECE0DB9E4185}" presName="parentText" presStyleLbl="node1" presStyleIdx="2" presStyleCnt="3">
        <dgm:presLayoutVars>
          <dgm:chMax val="0"/>
          <dgm:bulletEnabled val="1"/>
        </dgm:presLayoutVars>
      </dgm:prSet>
      <dgm:spPr/>
    </dgm:pt>
  </dgm:ptLst>
  <dgm:cxnLst>
    <dgm:cxn modelId="{39059F00-82C8-44DF-919C-9D1D312275E5}" srcId="{BE8403C7-B30D-43E2-B9EE-10E08E60C487}" destId="{7A25AC26-3B57-4E26-9C6C-ECE0DB9E4185}" srcOrd="2" destOrd="0" parTransId="{268365BC-AEAD-4878-A617-7D4865663082}" sibTransId="{6EFAE113-9927-4F8D-A4DF-CCF7260EE2BD}"/>
    <dgm:cxn modelId="{FD7A5608-50D7-44E2-A45D-9893E6E9C5DB}" srcId="{B41F6898-9953-4EBB-A44F-0121749CECE6}" destId="{D1A142FC-4376-4792-8E4E-38656F9D9AA1}" srcOrd="1" destOrd="0" parTransId="{8EF1156F-A2C4-43C9-9A1C-FFE36019B372}" sibTransId="{A6E434FD-72EE-4D07-AE8F-64E04B76C8BD}"/>
    <dgm:cxn modelId="{7C19F40A-FFC2-4388-8943-436B1BF68BED}" type="presOf" srcId="{7A25AC26-3B57-4E26-9C6C-ECE0DB9E4185}" destId="{14E6180B-E830-448A-8A75-B5D77590DE2C}" srcOrd="0" destOrd="0" presId="urn:microsoft.com/office/officeart/2005/8/layout/vList2"/>
    <dgm:cxn modelId="{F4EE5C0B-8D54-4F7C-AFF8-2B6C56D8E548}" type="presOf" srcId="{E0E35767-F0E2-47A0-984A-45A5815D0A74}" destId="{CE02CCD4-A726-43DD-AEF9-896FD2108B53}" srcOrd="0" destOrd="0" presId="urn:microsoft.com/office/officeart/2005/8/layout/vList2"/>
    <dgm:cxn modelId="{3436C00E-3BF6-414B-9C94-F477A991F6CF}" srcId="{BE8403C7-B30D-43E2-B9EE-10E08E60C487}" destId="{B41F6898-9953-4EBB-A44F-0121749CECE6}" srcOrd="1" destOrd="0" parTransId="{2A72D8EC-8E48-4BB2-BFA6-0ED657F5482E}" sibTransId="{487CBC43-1275-4E53-B155-1763FDF0598F}"/>
    <dgm:cxn modelId="{9A38BB11-1124-4A24-9F37-4AE1DB390387}" srcId="{80CF077D-AC74-425E-8390-977D3BC3BA5C}" destId="{E0E35767-F0E2-47A0-984A-45A5815D0A74}" srcOrd="0" destOrd="0" parTransId="{7461B114-D3D4-4850-9C4B-9AE189541A36}" sibTransId="{CD629EA8-5FC7-4B87-B176-1B00A6E4203A}"/>
    <dgm:cxn modelId="{7A90EC28-B57B-4136-B04F-57F107B0BC2C}" type="presOf" srcId="{07845745-ECFC-44E2-961F-EA2CCAC5733C}" destId="{CE02CCD4-A726-43DD-AEF9-896FD2108B53}" srcOrd="0" destOrd="1" presId="urn:microsoft.com/office/officeart/2005/8/layout/vList2"/>
    <dgm:cxn modelId="{75BE7D74-8667-4029-899D-41F1266F559D}" type="presOf" srcId="{B41F6898-9953-4EBB-A44F-0121749CECE6}" destId="{09D3C789-BDCE-4143-A909-15481524865F}" srcOrd="0" destOrd="0" presId="urn:microsoft.com/office/officeart/2005/8/layout/vList2"/>
    <dgm:cxn modelId="{EFC93076-7BD4-4A0E-9F5D-87144C697D09}" srcId="{80CF077D-AC74-425E-8390-977D3BC3BA5C}" destId="{07845745-ECFC-44E2-961F-EA2CCAC5733C}" srcOrd="1" destOrd="0" parTransId="{D0BCE0BE-F1A3-4BB8-AFD0-C87505887676}" sibTransId="{C9933149-AD8B-4F25-8699-764B9988A688}"/>
    <dgm:cxn modelId="{C89A698F-E96A-4C1E-8636-94EDC19EA346}" srcId="{B41F6898-9953-4EBB-A44F-0121749CECE6}" destId="{4DDE80CA-F2F7-4415-B3C5-2D181A6A2BA5}" srcOrd="0" destOrd="0" parTransId="{116F5C0F-1868-4BC2-B3A3-85C28470E28D}" sibTransId="{E66FF071-9CBC-453E-9725-B8F8C7B952F2}"/>
    <dgm:cxn modelId="{EC3B8BAA-2D30-4EB9-93CD-72112BC6D818}" type="presOf" srcId="{BE8403C7-B30D-43E2-B9EE-10E08E60C487}" destId="{CC128572-2903-4689-92FA-5F2F33145452}" srcOrd="0" destOrd="0" presId="urn:microsoft.com/office/officeart/2005/8/layout/vList2"/>
    <dgm:cxn modelId="{7383BCE0-D806-47B4-9360-6D2648D33092}" srcId="{BE8403C7-B30D-43E2-B9EE-10E08E60C487}" destId="{80CF077D-AC74-425E-8390-977D3BC3BA5C}" srcOrd="0" destOrd="0" parTransId="{F7AC4838-01CE-442C-AB90-7117C2167BD7}" sibTransId="{4C1ED8F1-040D-4D2B-BE33-E8FE6A68A467}"/>
    <dgm:cxn modelId="{7B1B50F3-7B0A-446E-91DB-38AF01D9E313}" type="presOf" srcId="{4DDE80CA-F2F7-4415-B3C5-2D181A6A2BA5}" destId="{6115289B-A2C5-4BF8-981B-B867E335BB2D}" srcOrd="0" destOrd="0" presId="urn:microsoft.com/office/officeart/2005/8/layout/vList2"/>
    <dgm:cxn modelId="{2A43FEF8-A03F-4E35-A02D-3681F0976E6C}" type="presOf" srcId="{D1A142FC-4376-4792-8E4E-38656F9D9AA1}" destId="{6115289B-A2C5-4BF8-981B-B867E335BB2D}" srcOrd="0" destOrd="1" presId="urn:microsoft.com/office/officeart/2005/8/layout/vList2"/>
    <dgm:cxn modelId="{ECF5B3FA-AB6D-4528-9A35-026A60F15DB6}" type="presOf" srcId="{80CF077D-AC74-425E-8390-977D3BC3BA5C}" destId="{85F12C38-BD93-4B0E-AF0D-FE989E766303}" srcOrd="0" destOrd="0" presId="urn:microsoft.com/office/officeart/2005/8/layout/vList2"/>
    <dgm:cxn modelId="{48D61DC9-1470-4036-8C56-AB14F846EDDF}" type="presParOf" srcId="{CC128572-2903-4689-92FA-5F2F33145452}" destId="{85F12C38-BD93-4B0E-AF0D-FE989E766303}" srcOrd="0" destOrd="0" presId="urn:microsoft.com/office/officeart/2005/8/layout/vList2"/>
    <dgm:cxn modelId="{6C900F69-0377-4BA1-B1CB-3C5F48897BF0}" type="presParOf" srcId="{CC128572-2903-4689-92FA-5F2F33145452}" destId="{CE02CCD4-A726-43DD-AEF9-896FD2108B53}" srcOrd="1" destOrd="0" presId="urn:microsoft.com/office/officeart/2005/8/layout/vList2"/>
    <dgm:cxn modelId="{BB6D7207-6677-4AB8-9228-6F154A87619C}" type="presParOf" srcId="{CC128572-2903-4689-92FA-5F2F33145452}" destId="{09D3C789-BDCE-4143-A909-15481524865F}" srcOrd="2" destOrd="0" presId="urn:microsoft.com/office/officeart/2005/8/layout/vList2"/>
    <dgm:cxn modelId="{6A38A287-CAF9-4F84-AAFB-627196233287}" type="presParOf" srcId="{CC128572-2903-4689-92FA-5F2F33145452}" destId="{6115289B-A2C5-4BF8-981B-B867E335BB2D}" srcOrd="3" destOrd="0" presId="urn:microsoft.com/office/officeart/2005/8/layout/vList2"/>
    <dgm:cxn modelId="{8D821357-E873-49A7-9C1B-0EC76D5342A6}" type="presParOf" srcId="{CC128572-2903-4689-92FA-5F2F33145452}" destId="{14E6180B-E830-448A-8A75-B5D77590DE2C}"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98C39-8BF0-4E85-81E6-EB1C179F2512}">
      <dsp:nvSpPr>
        <dsp:cNvPr id="0" name=""/>
        <dsp:cNvSpPr/>
      </dsp:nvSpPr>
      <dsp:spPr>
        <a:xfrm>
          <a:off x="0" y="55778"/>
          <a:ext cx="6391275" cy="52767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Three HESI exams</a:t>
          </a:r>
        </a:p>
      </dsp:txBody>
      <dsp:txXfrm>
        <a:off x="25759" y="81537"/>
        <a:ext cx="6339757" cy="476152"/>
      </dsp:txXfrm>
    </dsp:sp>
    <dsp:sp modelId="{46D6415C-A601-437B-909D-FC9D3CA7C5FA}">
      <dsp:nvSpPr>
        <dsp:cNvPr id="0" name=""/>
        <dsp:cNvSpPr/>
      </dsp:nvSpPr>
      <dsp:spPr>
        <a:xfrm>
          <a:off x="0" y="583448"/>
          <a:ext cx="6391275" cy="177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Week 6 : Units 1-5</a:t>
          </a:r>
        </a:p>
        <a:p>
          <a:pPr marL="171450" lvl="1" indent="-171450" algn="l" defTabSz="755650">
            <a:lnSpc>
              <a:spcPct val="90000"/>
            </a:lnSpc>
            <a:spcBef>
              <a:spcPct val="0"/>
            </a:spcBef>
            <a:spcAft>
              <a:spcPct val="20000"/>
            </a:spcAft>
            <a:buChar char="•"/>
          </a:pPr>
          <a:r>
            <a:rPr lang="en-US" sz="1700" kern="1200"/>
            <a:t>Week 11: Units 6-10</a:t>
          </a:r>
        </a:p>
        <a:p>
          <a:pPr marL="171450" lvl="1" indent="-171450" algn="l" defTabSz="755650">
            <a:lnSpc>
              <a:spcPct val="90000"/>
            </a:lnSpc>
            <a:spcBef>
              <a:spcPct val="0"/>
            </a:spcBef>
            <a:spcAft>
              <a:spcPct val="20000"/>
            </a:spcAft>
            <a:buChar char="•"/>
          </a:pPr>
          <a:r>
            <a:rPr lang="en-US" sz="1700" kern="1200" dirty="0"/>
            <a:t>Final: Cumulative</a:t>
          </a:r>
        </a:p>
        <a:p>
          <a:pPr marL="171450" lvl="1" indent="-171450" algn="l" defTabSz="755650">
            <a:lnSpc>
              <a:spcPct val="90000"/>
            </a:lnSpc>
            <a:spcBef>
              <a:spcPct val="0"/>
            </a:spcBef>
            <a:spcAft>
              <a:spcPct val="20000"/>
            </a:spcAft>
            <a:buChar char="•"/>
          </a:pPr>
          <a:r>
            <a:rPr lang="en-US" sz="1700" kern="1200" dirty="0"/>
            <a:t>Links will be sent out prior to exam.</a:t>
          </a:r>
        </a:p>
        <a:p>
          <a:pPr marL="171450" lvl="1" indent="-171450" algn="l" defTabSz="755650">
            <a:lnSpc>
              <a:spcPct val="90000"/>
            </a:lnSpc>
            <a:spcBef>
              <a:spcPct val="0"/>
            </a:spcBef>
            <a:spcAft>
              <a:spcPct val="20000"/>
            </a:spcAft>
            <a:buChar char="•"/>
          </a:pPr>
          <a:r>
            <a:rPr lang="en-US" sz="1700" kern="1200" dirty="0"/>
            <a:t>Conversion score in syllabus. </a:t>
          </a:r>
        </a:p>
        <a:p>
          <a:pPr marL="171450" lvl="1" indent="-171450" algn="l" defTabSz="755650">
            <a:lnSpc>
              <a:spcPct val="90000"/>
            </a:lnSpc>
            <a:spcBef>
              <a:spcPct val="0"/>
            </a:spcBef>
            <a:spcAft>
              <a:spcPct val="20000"/>
            </a:spcAft>
            <a:buChar char="•"/>
          </a:pPr>
          <a:r>
            <a:rPr lang="en-US" sz="1700" kern="1200" dirty="0"/>
            <a:t>Use Herzing email</a:t>
          </a:r>
        </a:p>
      </dsp:txBody>
      <dsp:txXfrm>
        <a:off x="0" y="583448"/>
        <a:ext cx="6391275" cy="1776060"/>
      </dsp:txXfrm>
    </dsp:sp>
    <dsp:sp modelId="{6DA924E1-40A1-4C81-85D2-0124025EA734}">
      <dsp:nvSpPr>
        <dsp:cNvPr id="0" name=""/>
        <dsp:cNvSpPr/>
      </dsp:nvSpPr>
      <dsp:spPr>
        <a:xfrm>
          <a:off x="0" y="2359508"/>
          <a:ext cx="6391275" cy="527670"/>
        </a:xfrm>
        <a:prstGeom prst="roundRect">
          <a:avLst/>
        </a:prstGeom>
        <a:solidFill>
          <a:schemeClr val="accent2">
            <a:hueOff val="-665368"/>
            <a:satOff val="4108"/>
            <a:lumOff val="-58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Proctor U Assignment</a:t>
          </a:r>
        </a:p>
      </dsp:txBody>
      <dsp:txXfrm>
        <a:off x="25759" y="2385267"/>
        <a:ext cx="6339757" cy="476152"/>
      </dsp:txXfrm>
    </dsp:sp>
    <dsp:sp modelId="{9491B61D-F7CC-43C8-B294-156A22D464C7}">
      <dsp:nvSpPr>
        <dsp:cNvPr id="0" name=""/>
        <dsp:cNvSpPr/>
      </dsp:nvSpPr>
      <dsp:spPr>
        <a:xfrm>
          <a:off x="0" y="2887178"/>
          <a:ext cx="6391275"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Compatibility Screen Shot</a:t>
          </a:r>
        </a:p>
        <a:p>
          <a:pPr marL="171450" lvl="1" indent="-171450" algn="l" defTabSz="755650">
            <a:lnSpc>
              <a:spcPct val="90000"/>
            </a:lnSpc>
            <a:spcBef>
              <a:spcPct val="0"/>
            </a:spcBef>
            <a:spcAft>
              <a:spcPct val="20000"/>
            </a:spcAft>
            <a:buChar char="•"/>
          </a:pPr>
          <a:r>
            <a:rPr lang="en-US" sz="1700" kern="1200"/>
            <a:t>Screen shot of scheduled time – be sure to </a:t>
          </a:r>
        </a:p>
        <a:p>
          <a:pPr marL="171450" lvl="1" indent="-171450" algn="l" defTabSz="755650">
            <a:lnSpc>
              <a:spcPct val="90000"/>
            </a:lnSpc>
            <a:spcBef>
              <a:spcPct val="0"/>
            </a:spcBef>
            <a:spcAft>
              <a:spcPct val="20000"/>
            </a:spcAft>
            <a:buChar char="•"/>
          </a:pPr>
          <a:r>
            <a:rPr lang="en-US" sz="1700" kern="1200" dirty="0"/>
            <a:t>NOT OPTIONAL.</a:t>
          </a:r>
        </a:p>
      </dsp:txBody>
      <dsp:txXfrm>
        <a:off x="0" y="2887178"/>
        <a:ext cx="6391275" cy="888030"/>
      </dsp:txXfrm>
    </dsp:sp>
    <dsp:sp modelId="{072CBE64-9ECA-4299-98E4-ED31BD2CB428}">
      <dsp:nvSpPr>
        <dsp:cNvPr id="0" name=""/>
        <dsp:cNvSpPr/>
      </dsp:nvSpPr>
      <dsp:spPr>
        <a:xfrm>
          <a:off x="0" y="3775208"/>
          <a:ext cx="6391275" cy="527670"/>
        </a:xfrm>
        <a:prstGeom prst="roundRect">
          <a:avLst/>
        </a:prstGeom>
        <a:solidFill>
          <a:schemeClr val="accent2">
            <a:hueOff val="-1330735"/>
            <a:satOff val="8216"/>
            <a:lumOff val="-117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HESI Remediation</a:t>
          </a:r>
        </a:p>
      </dsp:txBody>
      <dsp:txXfrm>
        <a:off x="25759" y="3800967"/>
        <a:ext cx="6339757" cy="476152"/>
      </dsp:txXfrm>
    </dsp:sp>
    <dsp:sp modelId="{D71EE4D8-BA01-40F2-AAE6-3E196D19B199}">
      <dsp:nvSpPr>
        <dsp:cNvPr id="0" name=""/>
        <dsp:cNvSpPr/>
      </dsp:nvSpPr>
      <dsp:spPr>
        <a:xfrm>
          <a:off x="0" y="4302878"/>
          <a:ext cx="6391275"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For exams 1 and 2 only. </a:t>
          </a:r>
        </a:p>
        <a:p>
          <a:pPr marL="171450" lvl="1" indent="-171450" algn="l" defTabSz="755650">
            <a:lnSpc>
              <a:spcPct val="90000"/>
            </a:lnSpc>
            <a:spcBef>
              <a:spcPct val="0"/>
            </a:spcBef>
            <a:spcAft>
              <a:spcPct val="20000"/>
            </a:spcAft>
            <a:buChar char="•"/>
          </a:pPr>
          <a:r>
            <a:rPr lang="en-US" sz="1700" kern="1200"/>
            <a:t>EVERYONE must turn it in. </a:t>
          </a:r>
        </a:p>
        <a:p>
          <a:pPr marL="171450" lvl="1" indent="-171450" algn="l" defTabSz="755650">
            <a:lnSpc>
              <a:spcPct val="90000"/>
            </a:lnSpc>
            <a:spcBef>
              <a:spcPct val="0"/>
            </a:spcBef>
            <a:spcAft>
              <a:spcPct val="20000"/>
            </a:spcAft>
            <a:buChar char="•"/>
          </a:pPr>
          <a:r>
            <a:rPr lang="en-US" sz="1700" kern="1200"/>
            <a:t>Due the week after the exam. </a:t>
          </a:r>
        </a:p>
      </dsp:txBody>
      <dsp:txXfrm>
        <a:off x="0" y="4302878"/>
        <a:ext cx="6391275" cy="8880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AA962-8B26-4A49-A166-75977322FEDB}">
      <dsp:nvSpPr>
        <dsp:cNvPr id="0" name=""/>
        <dsp:cNvSpPr/>
      </dsp:nvSpPr>
      <dsp:spPr>
        <a:xfrm>
          <a:off x="0" y="2411"/>
          <a:ext cx="9625383" cy="5136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44D600-E91C-4DF7-94B7-2E8A97CA845D}">
      <dsp:nvSpPr>
        <dsp:cNvPr id="0" name=""/>
        <dsp:cNvSpPr/>
      </dsp:nvSpPr>
      <dsp:spPr>
        <a:xfrm>
          <a:off x="155365" y="117972"/>
          <a:ext cx="282483" cy="2824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1959889-DC6C-4B15-A7C9-0D36585A8436}">
      <dsp:nvSpPr>
        <dsp:cNvPr id="0" name=""/>
        <dsp:cNvSpPr/>
      </dsp:nvSpPr>
      <dsp:spPr>
        <a:xfrm>
          <a:off x="593215" y="2411"/>
          <a:ext cx="9032167" cy="513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7" tIns="54357" rIns="54357" bIns="54357" numCol="1" spcCol="1270" anchor="ctr" anchorCtr="0">
          <a:noAutofit/>
        </a:bodyPr>
        <a:lstStyle/>
        <a:p>
          <a:pPr marL="0" lvl="0" indent="0" algn="l" defTabSz="844550">
            <a:lnSpc>
              <a:spcPct val="90000"/>
            </a:lnSpc>
            <a:spcBef>
              <a:spcPct val="0"/>
            </a:spcBef>
            <a:spcAft>
              <a:spcPct val="35000"/>
            </a:spcAft>
            <a:buNone/>
          </a:pPr>
          <a:r>
            <a:rPr lang="en-US" sz="1900" b="0" i="0" kern="1200"/>
            <a:t>Address member concerns</a:t>
          </a:r>
          <a:endParaRPr lang="en-US" sz="1900" kern="1200"/>
        </a:p>
      </dsp:txBody>
      <dsp:txXfrm>
        <a:off x="593215" y="2411"/>
        <a:ext cx="9032167" cy="513606"/>
      </dsp:txXfrm>
    </dsp:sp>
    <dsp:sp modelId="{D7EC6DB5-64E1-4878-838E-8C04FF1922A4}">
      <dsp:nvSpPr>
        <dsp:cNvPr id="0" name=""/>
        <dsp:cNvSpPr/>
      </dsp:nvSpPr>
      <dsp:spPr>
        <a:xfrm>
          <a:off x="0" y="644419"/>
          <a:ext cx="9625383" cy="5136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FB143E-24B2-4E2B-9F7F-83704B10B92C}">
      <dsp:nvSpPr>
        <dsp:cNvPr id="0" name=""/>
        <dsp:cNvSpPr/>
      </dsp:nvSpPr>
      <dsp:spPr>
        <a:xfrm>
          <a:off x="155365" y="759980"/>
          <a:ext cx="282483" cy="2824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D59160A-5383-4559-A629-6C74AC54799E}">
      <dsp:nvSpPr>
        <dsp:cNvPr id="0" name=""/>
        <dsp:cNvSpPr/>
      </dsp:nvSpPr>
      <dsp:spPr>
        <a:xfrm>
          <a:off x="593215" y="644419"/>
          <a:ext cx="9032167" cy="513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7" tIns="54357" rIns="54357" bIns="54357" numCol="1" spcCol="1270" anchor="ctr" anchorCtr="0">
          <a:noAutofit/>
        </a:bodyPr>
        <a:lstStyle/>
        <a:p>
          <a:pPr marL="0" lvl="0" indent="0" algn="l" defTabSz="844550">
            <a:lnSpc>
              <a:spcPct val="90000"/>
            </a:lnSpc>
            <a:spcBef>
              <a:spcPct val="0"/>
            </a:spcBef>
            <a:spcAft>
              <a:spcPct val="35000"/>
            </a:spcAft>
            <a:buNone/>
          </a:pPr>
          <a:r>
            <a:rPr lang="en-US" sz="1900" b="0" i="0" kern="1200"/>
            <a:t>Include specialty nursing organizations</a:t>
          </a:r>
          <a:endParaRPr lang="en-US" sz="1900" kern="1200"/>
        </a:p>
      </dsp:txBody>
      <dsp:txXfrm>
        <a:off x="593215" y="644419"/>
        <a:ext cx="9032167" cy="513606"/>
      </dsp:txXfrm>
    </dsp:sp>
    <dsp:sp modelId="{B715AA28-C915-4F6C-BBC8-B23072716897}">
      <dsp:nvSpPr>
        <dsp:cNvPr id="0" name=""/>
        <dsp:cNvSpPr/>
      </dsp:nvSpPr>
      <dsp:spPr>
        <a:xfrm>
          <a:off x="0" y="1286427"/>
          <a:ext cx="9625383" cy="5136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BE1E0A-C576-4B7F-AB89-152CA63D787E}">
      <dsp:nvSpPr>
        <dsp:cNvPr id="0" name=""/>
        <dsp:cNvSpPr/>
      </dsp:nvSpPr>
      <dsp:spPr>
        <a:xfrm>
          <a:off x="155365" y="1401988"/>
          <a:ext cx="282483" cy="2824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4476873-0F29-4869-8F96-261C5878E812}">
      <dsp:nvSpPr>
        <dsp:cNvPr id="0" name=""/>
        <dsp:cNvSpPr/>
      </dsp:nvSpPr>
      <dsp:spPr>
        <a:xfrm>
          <a:off x="593215" y="1286427"/>
          <a:ext cx="9032167" cy="513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7" tIns="54357" rIns="54357" bIns="54357" numCol="1" spcCol="1270" anchor="ctr" anchorCtr="0">
          <a:noAutofit/>
        </a:bodyPr>
        <a:lstStyle/>
        <a:p>
          <a:pPr marL="0" lvl="0" indent="0" algn="l" defTabSz="844550">
            <a:lnSpc>
              <a:spcPct val="90000"/>
            </a:lnSpc>
            <a:spcBef>
              <a:spcPct val="0"/>
            </a:spcBef>
            <a:spcAft>
              <a:spcPct val="35000"/>
            </a:spcAft>
            <a:buNone/>
          </a:pPr>
          <a:r>
            <a:rPr lang="en-US" sz="1900" b="0" i="0" kern="1200"/>
            <a:t>Present educational programs</a:t>
          </a:r>
          <a:endParaRPr lang="en-US" sz="1900" kern="1200"/>
        </a:p>
      </dsp:txBody>
      <dsp:txXfrm>
        <a:off x="593215" y="1286427"/>
        <a:ext cx="9032167" cy="513606"/>
      </dsp:txXfrm>
    </dsp:sp>
    <dsp:sp modelId="{527DFA89-3E85-4B4E-B7F4-8899CF76A6AC}">
      <dsp:nvSpPr>
        <dsp:cNvPr id="0" name=""/>
        <dsp:cNvSpPr/>
      </dsp:nvSpPr>
      <dsp:spPr>
        <a:xfrm>
          <a:off x="0" y="1928435"/>
          <a:ext cx="9625383" cy="5136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B44EE8-F548-4912-B1C0-2C1E77B510BE}">
      <dsp:nvSpPr>
        <dsp:cNvPr id="0" name=""/>
        <dsp:cNvSpPr/>
      </dsp:nvSpPr>
      <dsp:spPr>
        <a:xfrm>
          <a:off x="155365" y="2043996"/>
          <a:ext cx="282483" cy="2824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1699229-F0FC-477F-987F-AC2471009EA4}">
      <dsp:nvSpPr>
        <dsp:cNvPr id="0" name=""/>
        <dsp:cNvSpPr/>
      </dsp:nvSpPr>
      <dsp:spPr>
        <a:xfrm>
          <a:off x="593215" y="1928435"/>
          <a:ext cx="9032167" cy="513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7" tIns="54357" rIns="54357" bIns="54357" numCol="1" spcCol="1270" anchor="ctr" anchorCtr="0">
          <a:noAutofit/>
        </a:bodyPr>
        <a:lstStyle/>
        <a:p>
          <a:pPr marL="0" lvl="0" indent="0" algn="l" defTabSz="844550">
            <a:lnSpc>
              <a:spcPct val="90000"/>
            </a:lnSpc>
            <a:spcBef>
              <a:spcPct val="0"/>
            </a:spcBef>
            <a:spcAft>
              <a:spcPct val="35000"/>
            </a:spcAft>
            <a:buNone/>
          </a:pPr>
          <a:r>
            <a:rPr lang="en-US" sz="1900" b="0" i="0" kern="1200"/>
            <a:t>Publish journals</a:t>
          </a:r>
          <a:endParaRPr lang="en-US" sz="1900" kern="1200"/>
        </a:p>
      </dsp:txBody>
      <dsp:txXfrm>
        <a:off x="593215" y="1928435"/>
        <a:ext cx="9032167" cy="513606"/>
      </dsp:txXfrm>
    </dsp:sp>
    <dsp:sp modelId="{0F96EF04-5AF9-4F7F-BAF1-2340986FBFEC}">
      <dsp:nvSpPr>
        <dsp:cNvPr id="0" name=""/>
        <dsp:cNvSpPr/>
      </dsp:nvSpPr>
      <dsp:spPr>
        <a:xfrm>
          <a:off x="0" y="2570443"/>
          <a:ext cx="9625383" cy="5136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A3C092-C12A-4136-8690-1EFAEBF2453C}">
      <dsp:nvSpPr>
        <dsp:cNvPr id="0" name=""/>
        <dsp:cNvSpPr/>
      </dsp:nvSpPr>
      <dsp:spPr>
        <a:xfrm>
          <a:off x="155365" y="2686004"/>
          <a:ext cx="282483" cy="2824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AABC551-A37C-4B39-8DAF-91F5493C2C2D}">
      <dsp:nvSpPr>
        <dsp:cNvPr id="0" name=""/>
        <dsp:cNvSpPr/>
      </dsp:nvSpPr>
      <dsp:spPr>
        <a:xfrm>
          <a:off x="593215" y="2570443"/>
          <a:ext cx="4331422" cy="513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7" tIns="54357" rIns="54357" bIns="54357" numCol="1" spcCol="1270" anchor="ctr" anchorCtr="0">
          <a:noAutofit/>
        </a:bodyPr>
        <a:lstStyle/>
        <a:p>
          <a:pPr marL="0" lvl="0" indent="0" algn="l" defTabSz="844550">
            <a:lnSpc>
              <a:spcPct val="90000"/>
            </a:lnSpc>
            <a:spcBef>
              <a:spcPct val="0"/>
            </a:spcBef>
            <a:spcAft>
              <a:spcPct val="35000"/>
            </a:spcAft>
            <a:buNone/>
          </a:pPr>
          <a:r>
            <a:rPr lang="en-US" sz="1900" b="0" i="0" kern="1200"/>
            <a:t>Student organizations include:</a:t>
          </a:r>
          <a:endParaRPr lang="en-US" sz="1900" kern="1200"/>
        </a:p>
      </dsp:txBody>
      <dsp:txXfrm>
        <a:off x="593215" y="2570443"/>
        <a:ext cx="4331422" cy="513606"/>
      </dsp:txXfrm>
    </dsp:sp>
    <dsp:sp modelId="{AEE0355D-A237-4790-AF54-6193FE43C9B0}">
      <dsp:nvSpPr>
        <dsp:cNvPr id="0" name=""/>
        <dsp:cNvSpPr/>
      </dsp:nvSpPr>
      <dsp:spPr>
        <a:xfrm>
          <a:off x="4924637" y="2570443"/>
          <a:ext cx="4700745" cy="513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7" tIns="54357" rIns="54357" bIns="54357" numCol="1" spcCol="1270" anchor="ctr" anchorCtr="0">
          <a:noAutofit/>
        </a:bodyPr>
        <a:lstStyle/>
        <a:p>
          <a:pPr marL="0" lvl="0" indent="0" algn="l" defTabSz="533400">
            <a:lnSpc>
              <a:spcPct val="90000"/>
            </a:lnSpc>
            <a:spcBef>
              <a:spcPct val="0"/>
            </a:spcBef>
            <a:spcAft>
              <a:spcPct val="35000"/>
            </a:spcAft>
            <a:buNone/>
          </a:pPr>
          <a:r>
            <a:rPr lang="en-US" sz="1200" b="0" i="0" kern="1200"/>
            <a:t>National Student Nurses Association (NSNA) </a:t>
          </a:r>
          <a:endParaRPr lang="en-US" sz="1200" kern="1200"/>
        </a:p>
        <a:p>
          <a:pPr marL="0" lvl="0" indent="0" algn="l" defTabSz="533400">
            <a:lnSpc>
              <a:spcPct val="90000"/>
            </a:lnSpc>
            <a:spcBef>
              <a:spcPct val="0"/>
            </a:spcBef>
            <a:spcAft>
              <a:spcPct val="35000"/>
            </a:spcAft>
            <a:buNone/>
          </a:pPr>
          <a:r>
            <a:rPr lang="en-US" sz="1200" b="0" i="0" kern="1200"/>
            <a:t>Canadian Student Nurses Association (CSNA)</a:t>
          </a:r>
          <a:endParaRPr lang="en-US" sz="1200" kern="1200"/>
        </a:p>
      </dsp:txBody>
      <dsp:txXfrm>
        <a:off x="4924637" y="2570443"/>
        <a:ext cx="4700745" cy="5136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A0ACC-6C38-4FE5-B314-0CDD6737B42C}">
      <dsp:nvSpPr>
        <dsp:cNvPr id="0" name=""/>
        <dsp:cNvSpPr/>
      </dsp:nvSpPr>
      <dsp:spPr>
        <a:xfrm>
          <a:off x="119279" y="0"/>
          <a:ext cx="1510523" cy="14683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8118805-1AC6-42F2-B6FA-4DD2A8D2ACE9}">
      <dsp:nvSpPr>
        <dsp:cNvPr id="0" name=""/>
        <dsp:cNvSpPr/>
      </dsp:nvSpPr>
      <dsp:spPr>
        <a:xfrm>
          <a:off x="119279" y="1611391"/>
          <a:ext cx="4315781" cy="629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55700">
            <a:lnSpc>
              <a:spcPct val="90000"/>
            </a:lnSpc>
            <a:spcBef>
              <a:spcPct val="0"/>
            </a:spcBef>
            <a:spcAft>
              <a:spcPct val="35000"/>
            </a:spcAft>
            <a:buNone/>
            <a:defRPr b="1"/>
          </a:pPr>
          <a:r>
            <a:rPr lang="en-US" sz="2600" kern="1200"/>
            <a:t>Nurse Practice Acts (NPAs)</a:t>
          </a:r>
        </a:p>
      </dsp:txBody>
      <dsp:txXfrm>
        <a:off x="119279" y="1611391"/>
        <a:ext cx="4315781" cy="629283"/>
      </dsp:txXfrm>
    </dsp:sp>
    <dsp:sp modelId="{B110FA23-57DC-494E-9378-C73A53063535}">
      <dsp:nvSpPr>
        <dsp:cNvPr id="0" name=""/>
        <dsp:cNvSpPr/>
      </dsp:nvSpPr>
      <dsp:spPr>
        <a:xfrm>
          <a:off x="119279" y="2307216"/>
          <a:ext cx="4315781" cy="1115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Overseen by State Boards of Nursing </a:t>
          </a:r>
        </a:p>
        <a:p>
          <a:pPr marL="0" lvl="0" indent="0" algn="l" defTabSz="755650">
            <a:lnSpc>
              <a:spcPct val="90000"/>
            </a:lnSpc>
            <a:spcBef>
              <a:spcPct val="0"/>
            </a:spcBef>
            <a:spcAft>
              <a:spcPct val="35000"/>
            </a:spcAft>
            <a:buNone/>
          </a:pPr>
          <a:r>
            <a:rPr lang="en-US" sz="1700" kern="1200"/>
            <a:t>Regulate scope of nursing practice </a:t>
          </a:r>
        </a:p>
        <a:p>
          <a:pPr marL="0" lvl="0" indent="0" algn="l" defTabSz="755650">
            <a:lnSpc>
              <a:spcPct val="90000"/>
            </a:lnSpc>
            <a:spcBef>
              <a:spcPct val="0"/>
            </a:spcBef>
            <a:spcAft>
              <a:spcPct val="35000"/>
            </a:spcAft>
            <a:buNone/>
          </a:pPr>
          <a:r>
            <a:rPr lang="en-US" sz="1700" kern="1200"/>
            <a:t>Protect public health, safety, and welfare</a:t>
          </a:r>
        </a:p>
      </dsp:txBody>
      <dsp:txXfrm>
        <a:off x="119279" y="2307216"/>
        <a:ext cx="4315781" cy="1115466"/>
      </dsp:txXfrm>
    </dsp:sp>
    <dsp:sp modelId="{D9F47197-1BB0-4768-B2BF-0547343A509E}">
      <dsp:nvSpPr>
        <dsp:cNvPr id="0" name=""/>
        <dsp:cNvSpPr/>
      </dsp:nvSpPr>
      <dsp:spPr>
        <a:xfrm>
          <a:off x="5190322" y="0"/>
          <a:ext cx="1510523" cy="14683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E8A7CD0-752E-4476-8B88-A4E859B8ABD1}">
      <dsp:nvSpPr>
        <dsp:cNvPr id="0" name=""/>
        <dsp:cNvSpPr/>
      </dsp:nvSpPr>
      <dsp:spPr>
        <a:xfrm>
          <a:off x="5190322" y="1611391"/>
          <a:ext cx="4315781" cy="629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55700">
            <a:lnSpc>
              <a:spcPct val="90000"/>
            </a:lnSpc>
            <a:spcBef>
              <a:spcPct val="0"/>
            </a:spcBef>
            <a:spcAft>
              <a:spcPct val="35000"/>
            </a:spcAft>
            <a:buNone/>
            <a:defRPr b="1"/>
          </a:pPr>
          <a:r>
            <a:rPr lang="en-US" sz="2600" kern="1200"/>
            <a:t>Licensure and certification</a:t>
          </a:r>
        </a:p>
      </dsp:txBody>
      <dsp:txXfrm>
        <a:off x="5190322" y="1611391"/>
        <a:ext cx="4315781" cy="629283"/>
      </dsp:txXfrm>
    </dsp:sp>
    <dsp:sp modelId="{3E054A4D-FEEB-46A9-B532-5C7F7A76EEDD}">
      <dsp:nvSpPr>
        <dsp:cNvPr id="0" name=""/>
        <dsp:cNvSpPr/>
      </dsp:nvSpPr>
      <dsp:spPr>
        <a:xfrm>
          <a:off x="5190322" y="2307216"/>
          <a:ext cx="4315781" cy="1115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Licensure: NCLEX-RN® examination</a:t>
          </a:r>
        </a:p>
        <a:p>
          <a:pPr marL="0" lvl="0" indent="0" algn="l" defTabSz="755650">
            <a:lnSpc>
              <a:spcPct val="90000"/>
            </a:lnSpc>
            <a:spcBef>
              <a:spcPct val="0"/>
            </a:spcBef>
            <a:spcAft>
              <a:spcPct val="35000"/>
            </a:spcAft>
            <a:buNone/>
          </a:pPr>
          <a:r>
            <a:rPr lang="en-US" sz="1700" kern="1200"/>
            <a:t>Certification: requirements vary</a:t>
          </a:r>
        </a:p>
      </dsp:txBody>
      <dsp:txXfrm>
        <a:off x="5190322" y="2307216"/>
        <a:ext cx="4315781" cy="11154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D5411-329A-4AA0-854D-02B5D4153127}">
      <dsp:nvSpPr>
        <dsp:cNvPr id="0" name=""/>
        <dsp:cNvSpPr/>
      </dsp:nvSpPr>
      <dsp:spPr>
        <a:xfrm>
          <a:off x="0" y="708948"/>
          <a:ext cx="2707138" cy="1719033"/>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179E86BD-3336-4EEB-94D0-8CE6F0BD901E}">
      <dsp:nvSpPr>
        <dsp:cNvPr id="0" name=""/>
        <dsp:cNvSpPr/>
      </dsp:nvSpPr>
      <dsp:spPr>
        <a:xfrm>
          <a:off x="300793" y="994701"/>
          <a:ext cx="2707138" cy="1719033"/>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80% or higher in course. </a:t>
          </a:r>
          <a:endParaRPr lang="en-US" sz="2000" kern="1200"/>
        </a:p>
      </dsp:txBody>
      <dsp:txXfrm>
        <a:off x="351142" y="1045050"/>
        <a:ext cx="2606440" cy="1618335"/>
      </dsp:txXfrm>
    </dsp:sp>
    <dsp:sp modelId="{EEBD62F4-9DA4-41B5-B6B5-2F686E3B3329}">
      <dsp:nvSpPr>
        <dsp:cNvPr id="0" name=""/>
        <dsp:cNvSpPr/>
      </dsp:nvSpPr>
      <dsp:spPr>
        <a:xfrm>
          <a:off x="3308725" y="708948"/>
          <a:ext cx="2707138" cy="1719033"/>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611CDB6E-5343-4517-8BBD-E64A671C9EE6}">
      <dsp:nvSpPr>
        <dsp:cNvPr id="0" name=""/>
        <dsp:cNvSpPr/>
      </dsp:nvSpPr>
      <dsp:spPr>
        <a:xfrm>
          <a:off x="3609518" y="994701"/>
          <a:ext cx="2707138" cy="1719033"/>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Pass 1 of 3 dosage calculation tests. </a:t>
          </a:r>
          <a:endParaRPr lang="en-US" sz="2000" kern="1200"/>
        </a:p>
      </dsp:txBody>
      <dsp:txXfrm>
        <a:off x="3659867" y="1045050"/>
        <a:ext cx="2606440" cy="1618335"/>
      </dsp:txXfrm>
    </dsp:sp>
    <dsp:sp modelId="{8C888CCC-44A1-477F-AC7F-630B4C8BF5A3}">
      <dsp:nvSpPr>
        <dsp:cNvPr id="0" name=""/>
        <dsp:cNvSpPr/>
      </dsp:nvSpPr>
      <dsp:spPr>
        <a:xfrm>
          <a:off x="6617450" y="708948"/>
          <a:ext cx="2707138" cy="1719033"/>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01223E72-16D3-4F72-9EFF-B87ADF9BAE93}">
      <dsp:nvSpPr>
        <dsp:cNvPr id="0" name=""/>
        <dsp:cNvSpPr/>
      </dsp:nvSpPr>
      <dsp:spPr>
        <a:xfrm>
          <a:off x="6918244" y="994701"/>
          <a:ext cx="2707138" cy="1719033"/>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Successful completion of the head to toe physical at intensives. </a:t>
          </a:r>
          <a:endParaRPr lang="en-US" sz="2000" kern="1200"/>
        </a:p>
      </dsp:txBody>
      <dsp:txXfrm>
        <a:off x="6968593" y="1045050"/>
        <a:ext cx="2606440" cy="16183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3B254-1BFE-46F0-85CC-B8C5F24B9A1C}">
      <dsp:nvSpPr>
        <dsp:cNvPr id="0" name=""/>
        <dsp:cNvSpPr/>
      </dsp:nvSpPr>
      <dsp:spPr>
        <a:xfrm>
          <a:off x="0" y="2065770"/>
          <a:ext cx="7219037" cy="1355369"/>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Understand the scope of professional nursing practice and how nursing influences the lives of your patients, their families, and their communities.</a:t>
          </a:r>
        </a:p>
      </dsp:txBody>
      <dsp:txXfrm>
        <a:off x="0" y="2065770"/>
        <a:ext cx="7219037" cy="1355369"/>
      </dsp:txXfrm>
    </dsp:sp>
    <dsp:sp modelId="{E874234C-10F3-4A3F-82F4-AB002C9A74A7}">
      <dsp:nvSpPr>
        <dsp:cNvPr id="0" name=""/>
        <dsp:cNvSpPr/>
      </dsp:nvSpPr>
      <dsp:spPr>
        <a:xfrm rot="10800000">
          <a:off x="0" y="1543"/>
          <a:ext cx="7219037" cy="2084557"/>
        </a:xfrm>
        <a:prstGeom prst="upArrowCallou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To act professionally, you will: </a:t>
          </a:r>
        </a:p>
      </dsp:txBody>
      <dsp:txXfrm rot="-10800000">
        <a:off x="0" y="1543"/>
        <a:ext cx="7219037" cy="731679"/>
      </dsp:txXfrm>
    </dsp:sp>
    <dsp:sp modelId="{5204EE9C-97D6-47FB-960C-1243FBB4F796}">
      <dsp:nvSpPr>
        <dsp:cNvPr id="0" name=""/>
        <dsp:cNvSpPr/>
      </dsp:nvSpPr>
      <dsp:spPr>
        <a:xfrm>
          <a:off x="3524" y="733223"/>
          <a:ext cx="2403995" cy="623282"/>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Use critical thinking skills</a:t>
          </a:r>
        </a:p>
      </dsp:txBody>
      <dsp:txXfrm>
        <a:off x="3524" y="733223"/>
        <a:ext cx="2403995" cy="623282"/>
      </dsp:txXfrm>
    </dsp:sp>
    <dsp:sp modelId="{FFA6FDC6-ADB9-4DCD-AA77-F315BB7C1B4B}">
      <dsp:nvSpPr>
        <dsp:cNvPr id="0" name=""/>
        <dsp:cNvSpPr/>
      </dsp:nvSpPr>
      <dsp:spPr>
        <a:xfrm>
          <a:off x="2407520" y="733223"/>
          <a:ext cx="2403995" cy="623282"/>
        </a:xfrm>
        <a:prstGeom prst="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Administer quality patient-centered care </a:t>
          </a:r>
        </a:p>
      </dsp:txBody>
      <dsp:txXfrm>
        <a:off x="2407520" y="733223"/>
        <a:ext cx="2403995" cy="623282"/>
      </dsp:txXfrm>
    </dsp:sp>
    <dsp:sp modelId="{0383426E-94A3-4419-BC90-304886CB25F1}">
      <dsp:nvSpPr>
        <dsp:cNvPr id="0" name=""/>
        <dsp:cNvSpPr/>
      </dsp:nvSpPr>
      <dsp:spPr>
        <a:xfrm>
          <a:off x="4811516" y="733223"/>
          <a:ext cx="2403995" cy="623282"/>
        </a:xfrm>
        <a:prstGeom prst="rect">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Be responsible and accountable</a:t>
          </a:r>
        </a:p>
      </dsp:txBody>
      <dsp:txXfrm>
        <a:off x="4811516" y="733223"/>
        <a:ext cx="2403995" cy="6232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0AA2A-8C8A-48E0-893A-B95139382B74}">
      <dsp:nvSpPr>
        <dsp:cNvPr id="0" name=""/>
        <dsp:cNvSpPr/>
      </dsp:nvSpPr>
      <dsp:spPr>
        <a:xfrm>
          <a:off x="1083585" y="189998"/>
          <a:ext cx="1159444" cy="11594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700133B-E9AD-4CAA-BA09-2560C39763DB}">
      <dsp:nvSpPr>
        <dsp:cNvPr id="0" name=""/>
        <dsp:cNvSpPr/>
      </dsp:nvSpPr>
      <dsp:spPr>
        <a:xfrm>
          <a:off x="6958" y="1480278"/>
          <a:ext cx="3312699" cy="496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b="1"/>
          </a:pPr>
          <a:r>
            <a:rPr lang="en-US" sz="1700" kern="1200"/>
            <a:t>Nursing requires:</a:t>
          </a:r>
        </a:p>
      </dsp:txBody>
      <dsp:txXfrm>
        <a:off x="6958" y="1480278"/>
        <a:ext cx="3312699" cy="496904"/>
      </dsp:txXfrm>
    </dsp:sp>
    <dsp:sp modelId="{B67D8867-AC49-4D6F-B0D8-123257C815A1}">
      <dsp:nvSpPr>
        <dsp:cNvPr id="0" name=""/>
        <dsp:cNvSpPr/>
      </dsp:nvSpPr>
      <dsp:spPr>
        <a:xfrm>
          <a:off x="6958" y="2038037"/>
          <a:ext cx="3312699" cy="1194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a:t>Current knowledge and practice standards</a:t>
          </a:r>
        </a:p>
        <a:p>
          <a:pPr marL="0" lvl="0" indent="0" algn="ctr" defTabSz="577850">
            <a:lnSpc>
              <a:spcPct val="90000"/>
            </a:lnSpc>
            <a:spcBef>
              <a:spcPct val="0"/>
            </a:spcBef>
            <a:spcAft>
              <a:spcPct val="35000"/>
            </a:spcAft>
            <a:buNone/>
          </a:pPr>
          <a:r>
            <a:rPr lang="en-US" sz="1300" kern="1200"/>
            <a:t>Insightful and compassionate approach</a:t>
          </a:r>
        </a:p>
        <a:p>
          <a:pPr marL="0" lvl="0" indent="0" algn="ctr" defTabSz="577850">
            <a:lnSpc>
              <a:spcPct val="90000"/>
            </a:lnSpc>
            <a:spcBef>
              <a:spcPct val="0"/>
            </a:spcBef>
            <a:spcAft>
              <a:spcPct val="35000"/>
            </a:spcAft>
            <a:buNone/>
          </a:pPr>
          <a:r>
            <a:rPr lang="en-US" sz="1300" kern="1200"/>
            <a:t>Critical thinking and clinical judgment </a:t>
          </a:r>
        </a:p>
      </dsp:txBody>
      <dsp:txXfrm>
        <a:off x="6958" y="2038037"/>
        <a:ext cx="3312699" cy="1194647"/>
      </dsp:txXfrm>
    </dsp:sp>
    <dsp:sp modelId="{44AF562A-F84D-47C3-8A0F-7B0C00F65264}">
      <dsp:nvSpPr>
        <dsp:cNvPr id="0" name=""/>
        <dsp:cNvSpPr/>
      </dsp:nvSpPr>
      <dsp:spPr>
        <a:xfrm>
          <a:off x="4976006" y="189998"/>
          <a:ext cx="1159444" cy="11594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2DF1AAF-5C26-4816-A33B-780175C15CFB}">
      <dsp:nvSpPr>
        <dsp:cNvPr id="0" name=""/>
        <dsp:cNvSpPr/>
      </dsp:nvSpPr>
      <dsp:spPr>
        <a:xfrm>
          <a:off x="3899379" y="1480278"/>
          <a:ext cx="3312699" cy="496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b="1"/>
          </a:pPr>
          <a:r>
            <a:rPr lang="en-US" sz="1700" kern="1200"/>
            <a:t>Benner’s stages of nursing proficiency:</a:t>
          </a:r>
        </a:p>
      </dsp:txBody>
      <dsp:txXfrm>
        <a:off x="3899379" y="1480278"/>
        <a:ext cx="3312699" cy="496904"/>
      </dsp:txXfrm>
    </dsp:sp>
    <dsp:sp modelId="{F94BC556-0E98-41AD-9BEC-9A210EA7326B}">
      <dsp:nvSpPr>
        <dsp:cNvPr id="0" name=""/>
        <dsp:cNvSpPr/>
      </dsp:nvSpPr>
      <dsp:spPr>
        <a:xfrm>
          <a:off x="3899379" y="2038037"/>
          <a:ext cx="3312699" cy="1194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a:t>Novice</a:t>
          </a:r>
        </a:p>
        <a:p>
          <a:pPr marL="0" lvl="0" indent="0" algn="ctr" defTabSz="577850">
            <a:lnSpc>
              <a:spcPct val="90000"/>
            </a:lnSpc>
            <a:spcBef>
              <a:spcPct val="0"/>
            </a:spcBef>
            <a:spcAft>
              <a:spcPct val="35000"/>
            </a:spcAft>
            <a:buNone/>
          </a:pPr>
          <a:r>
            <a:rPr lang="en-US" sz="1300" kern="1200"/>
            <a:t>Advanced beginner</a:t>
          </a:r>
        </a:p>
        <a:p>
          <a:pPr marL="0" lvl="0" indent="0" algn="ctr" defTabSz="577850">
            <a:lnSpc>
              <a:spcPct val="90000"/>
            </a:lnSpc>
            <a:spcBef>
              <a:spcPct val="0"/>
            </a:spcBef>
            <a:spcAft>
              <a:spcPct val="35000"/>
            </a:spcAft>
            <a:buNone/>
          </a:pPr>
          <a:r>
            <a:rPr lang="en-US" sz="1300" kern="1200"/>
            <a:t>Competent</a:t>
          </a:r>
        </a:p>
        <a:p>
          <a:pPr marL="0" lvl="0" indent="0" algn="ctr" defTabSz="577850">
            <a:lnSpc>
              <a:spcPct val="90000"/>
            </a:lnSpc>
            <a:spcBef>
              <a:spcPct val="0"/>
            </a:spcBef>
            <a:spcAft>
              <a:spcPct val="35000"/>
            </a:spcAft>
            <a:buNone/>
          </a:pPr>
          <a:r>
            <a:rPr lang="en-US" sz="1300" kern="1200"/>
            <a:t>Proficient</a:t>
          </a:r>
        </a:p>
        <a:p>
          <a:pPr marL="0" lvl="0" indent="0" algn="ctr" defTabSz="577850">
            <a:lnSpc>
              <a:spcPct val="90000"/>
            </a:lnSpc>
            <a:spcBef>
              <a:spcPct val="0"/>
            </a:spcBef>
            <a:spcAft>
              <a:spcPct val="35000"/>
            </a:spcAft>
            <a:buNone/>
          </a:pPr>
          <a:r>
            <a:rPr lang="en-US" sz="1300" kern="1200"/>
            <a:t>Expert</a:t>
          </a:r>
        </a:p>
      </dsp:txBody>
      <dsp:txXfrm>
        <a:off x="3899379" y="2038037"/>
        <a:ext cx="3312699" cy="11946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2D6C9-2DCB-4255-A950-387679BAAC9A}">
      <dsp:nvSpPr>
        <dsp:cNvPr id="0" name=""/>
        <dsp:cNvSpPr/>
      </dsp:nvSpPr>
      <dsp:spPr>
        <a:xfrm>
          <a:off x="1997" y="780858"/>
          <a:ext cx="3070807" cy="3684969"/>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3328" tIns="0" rIns="303328" bIns="330200" numCol="1" spcCol="1270" anchor="t" anchorCtr="0">
          <a:noAutofit/>
        </a:bodyPr>
        <a:lstStyle/>
        <a:p>
          <a:pPr marL="0" lvl="0" indent="0" algn="l" defTabSz="800100">
            <a:lnSpc>
              <a:spcPct val="90000"/>
            </a:lnSpc>
            <a:spcBef>
              <a:spcPct val="0"/>
            </a:spcBef>
            <a:spcAft>
              <a:spcPct val="35000"/>
            </a:spcAft>
            <a:buNone/>
          </a:pPr>
          <a:r>
            <a:rPr lang="en-US" sz="1800" b="0" i="0" kern="1200"/>
            <a:t>Nursing definitions</a:t>
          </a:r>
          <a:endParaRPr lang="en-US" sz="1800" kern="1200"/>
        </a:p>
        <a:p>
          <a:pPr marL="114300" lvl="1" indent="-114300" algn="l" defTabSz="622300">
            <a:lnSpc>
              <a:spcPct val="90000"/>
            </a:lnSpc>
            <a:spcBef>
              <a:spcPct val="0"/>
            </a:spcBef>
            <a:spcAft>
              <a:spcPct val="15000"/>
            </a:spcAft>
            <a:buChar char="•"/>
          </a:pPr>
          <a:r>
            <a:rPr lang="en-US" sz="1400" b="0" i="0" kern="1200"/>
            <a:t>American Nurses Association (ANA) </a:t>
          </a:r>
          <a:endParaRPr lang="en-US" sz="1400" kern="1200"/>
        </a:p>
        <a:p>
          <a:pPr marL="114300" lvl="1" indent="-114300" algn="l" defTabSz="622300">
            <a:lnSpc>
              <a:spcPct val="90000"/>
            </a:lnSpc>
            <a:spcBef>
              <a:spcPct val="0"/>
            </a:spcBef>
            <a:spcAft>
              <a:spcPct val="15000"/>
            </a:spcAft>
            <a:buChar char="•"/>
          </a:pPr>
          <a:r>
            <a:rPr lang="en-US" sz="1400" b="0" i="0" kern="1200"/>
            <a:t>International Council of Nurses (ICN)</a:t>
          </a:r>
          <a:endParaRPr lang="en-US" sz="1400" kern="1200"/>
        </a:p>
      </dsp:txBody>
      <dsp:txXfrm>
        <a:off x="1997" y="2254846"/>
        <a:ext cx="3070807" cy="2210981"/>
      </dsp:txXfrm>
    </dsp:sp>
    <dsp:sp modelId="{712EEB19-0AA9-48E8-A6B5-B9624A8C931A}">
      <dsp:nvSpPr>
        <dsp:cNvPr id="0" name=""/>
        <dsp:cNvSpPr/>
      </dsp:nvSpPr>
      <dsp:spPr>
        <a:xfrm>
          <a:off x="1997" y="780858"/>
          <a:ext cx="3070807" cy="1473987"/>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03328" tIns="165100" rIns="303328"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1997" y="780858"/>
        <a:ext cx="3070807" cy="1473987"/>
      </dsp:txXfrm>
    </dsp:sp>
    <dsp:sp modelId="{7872658C-BFC4-46A7-80DB-A4FE256C3D27}">
      <dsp:nvSpPr>
        <dsp:cNvPr id="0" name=""/>
        <dsp:cNvSpPr/>
      </dsp:nvSpPr>
      <dsp:spPr>
        <a:xfrm>
          <a:off x="3318469" y="780858"/>
          <a:ext cx="3070807" cy="3684969"/>
        </a:xfrm>
        <a:prstGeom prst="rect">
          <a:avLst/>
        </a:prstGeom>
        <a:solidFill>
          <a:schemeClr val="accent2">
            <a:hueOff val="-1330735"/>
            <a:satOff val="8216"/>
            <a:lumOff val="-1176"/>
            <a:alphaOff val="0"/>
          </a:schemeClr>
        </a:solidFill>
        <a:ln w="19050" cap="rnd" cmpd="sng" algn="ctr">
          <a:solidFill>
            <a:schemeClr val="accent2">
              <a:hueOff val="-1330735"/>
              <a:satOff val="8216"/>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3328" tIns="0" rIns="303328" bIns="330200" numCol="1" spcCol="1270" anchor="t" anchorCtr="0">
          <a:noAutofit/>
        </a:bodyPr>
        <a:lstStyle/>
        <a:p>
          <a:pPr marL="0" lvl="0" indent="0" algn="l" defTabSz="800100">
            <a:lnSpc>
              <a:spcPct val="90000"/>
            </a:lnSpc>
            <a:spcBef>
              <a:spcPct val="0"/>
            </a:spcBef>
            <a:spcAft>
              <a:spcPct val="35000"/>
            </a:spcAft>
            <a:buNone/>
          </a:pPr>
          <a:r>
            <a:rPr lang="en-US" sz="1800" b="0" i="0" kern="1200"/>
            <a:t>Nursing: Scope and Standards of Practice</a:t>
          </a:r>
          <a:endParaRPr lang="en-US" sz="1800" kern="1200"/>
        </a:p>
        <a:p>
          <a:pPr marL="114300" lvl="1" indent="-114300" algn="l" defTabSz="622300">
            <a:lnSpc>
              <a:spcPct val="90000"/>
            </a:lnSpc>
            <a:spcBef>
              <a:spcPct val="0"/>
            </a:spcBef>
            <a:spcAft>
              <a:spcPct val="15000"/>
            </a:spcAft>
            <a:buChar char="•"/>
          </a:pPr>
          <a:r>
            <a:rPr lang="en-US" sz="1400" b="0" i="0" kern="1200"/>
            <a:t>Standards of Professional Nursing Practice</a:t>
          </a:r>
          <a:endParaRPr lang="en-US" sz="1400" kern="1200"/>
        </a:p>
        <a:p>
          <a:pPr marL="114300" lvl="1" indent="-114300" algn="l" defTabSz="622300">
            <a:lnSpc>
              <a:spcPct val="90000"/>
            </a:lnSpc>
            <a:spcBef>
              <a:spcPct val="0"/>
            </a:spcBef>
            <a:spcAft>
              <a:spcPct val="15000"/>
            </a:spcAft>
            <a:buChar char="•"/>
          </a:pPr>
          <a:r>
            <a:rPr lang="en-US" sz="1400" b="0" i="0" kern="1200"/>
            <a:t>Standards of Professional Performance</a:t>
          </a:r>
          <a:endParaRPr lang="en-US" sz="1400" kern="1200"/>
        </a:p>
        <a:p>
          <a:pPr marL="114300" lvl="1" indent="-114300" algn="l" defTabSz="622300">
            <a:lnSpc>
              <a:spcPct val="90000"/>
            </a:lnSpc>
            <a:spcBef>
              <a:spcPct val="0"/>
            </a:spcBef>
            <a:spcAft>
              <a:spcPct val="15000"/>
            </a:spcAft>
            <a:buChar char="•"/>
          </a:pPr>
          <a:r>
            <a:rPr lang="en-US" sz="1400" b="0" i="0" kern="1200"/>
            <a:t>Code of Ethics</a:t>
          </a:r>
          <a:endParaRPr lang="en-US" sz="1400" kern="1200"/>
        </a:p>
      </dsp:txBody>
      <dsp:txXfrm>
        <a:off x="3318469" y="2254846"/>
        <a:ext cx="3070807" cy="2210981"/>
      </dsp:txXfrm>
    </dsp:sp>
    <dsp:sp modelId="{01492AB5-02B9-4373-9114-B8704B4119BD}">
      <dsp:nvSpPr>
        <dsp:cNvPr id="0" name=""/>
        <dsp:cNvSpPr/>
      </dsp:nvSpPr>
      <dsp:spPr>
        <a:xfrm>
          <a:off x="3318469" y="780858"/>
          <a:ext cx="3070807" cy="1473987"/>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03328" tIns="165100" rIns="303328"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318469" y="780858"/>
        <a:ext cx="3070807" cy="14739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33739-0003-4B1F-8FF6-0A2400D76262}">
      <dsp:nvSpPr>
        <dsp:cNvPr id="0" name=""/>
        <dsp:cNvSpPr/>
      </dsp:nvSpPr>
      <dsp:spPr>
        <a:xfrm>
          <a:off x="0" y="90383"/>
          <a:ext cx="6391275" cy="76752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i="0" kern="1200"/>
            <a:t>Autonomy and accountability</a:t>
          </a:r>
          <a:endParaRPr lang="en-US" sz="3200" kern="1200"/>
        </a:p>
      </dsp:txBody>
      <dsp:txXfrm>
        <a:off x="37467" y="127850"/>
        <a:ext cx="6316341" cy="692586"/>
      </dsp:txXfrm>
    </dsp:sp>
    <dsp:sp modelId="{EA778953-C941-4ED6-96F3-E8D13B221FC2}">
      <dsp:nvSpPr>
        <dsp:cNvPr id="0" name=""/>
        <dsp:cNvSpPr/>
      </dsp:nvSpPr>
      <dsp:spPr>
        <a:xfrm>
          <a:off x="0" y="950063"/>
          <a:ext cx="6391275" cy="767520"/>
        </a:xfrm>
        <a:prstGeom prst="roundRect">
          <a:avLst/>
        </a:prstGeom>
        <a:solidFill>
          <a:schemeClr val="accent2">
            <a:hueOff val="-266147"/>
            <a:satOff val="1643"/>
            <a:lumOff val="-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i="0" kern="1200"/>
            <a:t>Caregiver</a:t>
          </a:r>
          <a:endParaRPr lang="en-US" sz="3200" kern="1200"/>
        </a:p>
      </dsp:txBody>
      <dsp:txXfrm>
        <a:off x="37467" y="987530"/>
        <a:ext cx="6316341" cy="692586"/>
      </dsp:txXfrm>
    </dsp:sp>
    <dsp:sp modelId="{7F115186-F00F-489D-BEA0-A88924512625}">
      <dsp:nvSpPr>
        <dsp:cNvPr id="0" name=""/>
        <dsp:cNvSpPr/>
      </dsp:nvSpPr>
      <dsp:spPr>
        <a:xfrm>
          <a:off x="0" y="1809743"/>
          <a:ext cx="6391275" cy="767520"/>
        </a:xfrm>
        <a:prstGeom prst="roundRect">
          <a:avLst/>
        </a:prstGeom>
        <a:solidFill>
          <a:schemeClr val="accent2">
            <a:hueOff val="-532294"/>
            <a:satOff val="3286"/>
            <a:lumOff val="-47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i="0" kern="1200"/>
            <a:t>Advocate</a:t>
          </a:r>
          <a:endParaRPr lang="en-US" sz="3200" kern="1200"/>
        </a:p>
      </dsp:txBody>
      <dsp:txXfrm>
        <a:off x="37467" y="1847210"/>
        <a:ext cx="6316341" cy="692586"/>
      </dsp:txXfrm>
    </dsp:sp>
    <dsp:sp modelId="{1E10E9F7-6821-4009-A6FD-24D9B1B20BC1}">
      <dsp:nvSpPr>
        <dsp:cNvPr id="0" name=""/>
        <dsp:cNvSpPr/>
      </dsp:nvSpPr>
      <dsp:spPr>
        <a:xfrm>
          <a:off x="0" y="2669423"/>
          <a:ext cx="6391275" cy="767520"/>
        </a:xfrm>
        <a:prstGeom prst="roundRect">
          <a:avLst/>
        </a:prstGeom>
        <a:solidFill>
          <a:schemeClr val="accent2">
            <a:hueOff val="-798441"/>
            <a:satOff val="4930"/>
            <a:lumOff val="-70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i="0" kern="1200"/>
            <a:t>Educator</a:t>
          </a:r>
          <a:endParaRPr lang="en-US" sz="3200" kern="1200"/>
        </a:p>
      </dsp:txBody>
      <dsp:txXfrm>
        <a:off x="37467" y="2706890"/>
        <a:ext cx="6316341" cy="692586"/>
      </dsp:txXfrm>
    </dsp:sp>
    <dsp:sp modelId="{68AB46BD-4533-440D-8F7B-A79A37EE6348}">
      <dsp:nvSpPr>
        <dsp:cNvPr id="0" name=""/>
        <dsp:cNvSpPr/>
      </dsp:nvSpPr>
      <dsp:spPr>
        <a:xfrm>
          <a:off x="0" y="3529103"/>
          <a:ext cx="6391275" cy="767520"/>
        </a:xfrm>
        <a:prstGeom prst="roundRect">
          <a:avLst/>
        </a:prstGeom>
        <a:solidFill>
          <a:schemeClr val="accent2">
            <a:hueOff val="-1064588"/>
            <a:satOff val="6573"/>
            <a:lumOff val="-94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i="0" kern="1200"/>
            <a:t>Communicator</a:t>
          </a:r>
          <a:endParaRPr lang="en-US" sz="3200" kern="1200"/>
        </a:p>
      </dsp:txBody>
      <dsp:txXfrm>
        <a:off x="37467" y="3566570"/>
        <a:ext cx="6316341" cy="692586"/>
      </dsp:txXfrm>
    </dsp:sp>
    <dsp:sp modelId="{DDEFBC3E-A9CF-4738-805B-22E4A9E7A9B5}">
      <dsp:nvSpPr>
        <dsp:cNvPr id="0" name=""/>
        <dsp:cNvSpPr/>
      </dsp:nvSpPr>
      <dsp:spPr>
        <a:xfrm>
          <a:off x="0" y="4388783"/>
          <a:ext cx="6391275" cy="767520"/>
        </a:xfrm>
        <a:prstGeom prst="roundRect">
          <a:avLst/>
        </a:prstGeom>
        <a:solidFill>
          <a:schemeClr val="accent2">
            <a:hueOff val="-1330735"/>
            <a:satOff val="8216"/>
            <a:lumOff val="-117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i="0" kern="1200"/>
            <a:t>Manager</a:t>
          </a:r>
          <a:endParaRPr lang="en-US" sz="3200" kern="1200"/>
        </a:p>
      </dsp:txBody>
      <dsp:txXfrm>
        <a:off x="37467" y="4426250"/>
        <a:ext cx="6316341" cy="6925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0F971-4D1B-47CD-A69D-45D0617B0001}">
      <dsp:nvSpPr>
        <dsp:cNvPr id="0" name=""/>
        <dsp:cNvSpPr/>
      </dsp:nvSpPr>
      <dsp:spPr>
        <a:xfrm>
          <a:off x="2819" y="965811"/>
          <a:ext cx="2013434" cy="1278530"/>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A788711A-3433-41B3-91F8-576272550084}">
      <dsp:nvSpPr>
        <dsp:cNvPr id="0" name=""/>
        <dsp:cNvSpPr/>
      </dsp:nvSpPr>
      <dsp:spPr>
        <a:xfrm>
          <a:off x="226534" y="1178340"/>
          <a:ext cx="2013434" cy="127853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Importance of nurses’ self-care</a:t>
          </a:r>
          <a:endParaRPr lang="en-US" sz="2000" kern="1200"/>
        </a:p>
      </dsp:txBody>
      <dsp:txXfrm>
        <a:off x="263981" y="1215787"/>
        <a:ext cx="1938540" cy="1203636"/>
      </dsp:txXfrm>
    </dsp:sp>
    <dsp:sp modelId="{B16508F0-719B-4E23-9969-37745850E544}">
      <dsp:nvSpPr>
        <dsp:cNvPr id="0" name=""/>
        <dsp:cNvSpPr/>
      </dsp:nvSpPr>
      <dsp:spPr>
        <a:xfrm>
          <a:off x="2463684" y="965811"/>
          <a:ext cx="2013434" cy="1278530"/>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B5C33753-EA80-4B2E-BA48-EFA7BB335987}">
      <dsp:nvSpPr>
        <dsp:cNvPr id="0" name=""/>
        <dsp:cNvSpPr/>
      </dsp:nvSpPr>
      <dsp:spPr>
        <a:xfrm>
          <a:off x="2687399" y="1178340"/>
          <a:ext cx="2013434" cy="127853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Health care reform and costs</a:t>
          </a:r>
          <a:endParaRPr lang="en-US" sz="2000" kern="1200"/>
        </a:p>
      </dsp:txBody>
      <dsp:txXfrm>
        <a:off x="2724846" y="1215787"/>
        <a:ext cx="1938540" cy="1203636"/>
      </dsp:txXfrm>
    </dsp:sp>
    <dsp:sp modelId="{F5B19691-D1E8-4B1D-9A56-DF38F7A4B043}">
      <dsp:nvSpPr>
        <dsp:cNvPr id="0" name=""/>
        <dsp:cNvSpPr/>
      </dsp:nvSpPr>
      <dsp:spPr>
        <a:xfrm>
          <a:off x="4924548" y="965811"/>
          <a:ext cx="2013434" cy="1278530"/>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CA01E4C5-0668-48DC-8C8D-CBFBBCB916A1}">
      <dsp:nvSpPr>
        <dsp:cNvPr id="0" name=""/>
        <dsp:cNvSpPr/>
      </dsp:nvSpPr>
      <dsp:spPr>
        <a:xfrm>
          <a:off x="5148263" y="1178340"/>
          <a:ext cx="2013434" cy="127853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Demographic changes</a:t>
          </a:r>
          <a:endParaRPr lang="en-US" sz="2000" kern="1200"/>
        </a:p>
      </dsp:txBody>
      <dsp:txXfrm>
        <a:off x="5185710" y="1215787"/>
        <a:ext cx="1938540" cy="1203636"/>
      </dsp:txXfrm>
    </dsp:sp>
    <dsp:sp modelId="{4EF59003-4043-43F4-B16F-664CEE51A735}">
      <dsp:nvSpPr>
        <dsp:cNvPr id="0" name=""/>
        <dsp:cNvSpPr/>
      </dsp:nvSpPr>
      <dsp:spPr>
        <a:xfrm>
          <a:off x="7385413" y="965811"/>
          <a:ext cx="2013434" cy="1278530"/>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A814E8C6-FCDB-4EC3-92C0-82CC99BE44D8}">
      <dsp:nvSpPr>
        <dsp:cNvPr id="0" name=""/>
        <dsp:cNvSpPr/>
      </dsp:nvSpPr>
      <dsp:spPr>
        <a:xfrm>
          <a:off x="7609128" y="1178340"/>
          <a:ext cx="2013434" cy="127853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t>Medically under-served</a:t>
          </a:r>
          <a:endParaRPr lang="en-US" sz="2000" kern="1200" dirty="0"/>
        </a:p>
      </dsp:txBody>
      <dsp:txXfrm>
        <a:off x="7646575" y="1215787"/>
        <a:ext cx="1938540" cy="12036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DC9D6-6220-4558-9B39-F0C3431433C4}">
      <dsp:nvSpPr>
        <dsp:cNvPr id="0" name=""/>
        <dsp:cNvSpPr/>
      </dsp:nvSpPr>
      <dsp:spPr>
        <a:xfrm>
          <a:off x="601586" y="580"/>
          <a:ext cx="2631940" cy="1579164"/>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Evidence-based practice</a:t>
          </a:r>
          <a:endParaRPr lang="en-US" sz="2400" kern="1200" dirty="0"/>
        </a:p>
      </dsp:txBody>
      <dsp:txXfrm>
        <a:off x="601586" y="580"/>
        <a:ext cx="2631940" cy="1579164"/>
      </dsp:txXfrm>
    </dsp:sp>
    <dsp:sp modelId="{627F86F9-6721-410D-8F9C-27A47EEEA9A0}">
      <dsp:nvSpPr>
        <dsp:cNvPr id="0" name=""/>
        <dsp:cNvSpPr/>
      </dsp:nvSpPr>
      <dsp:spPr>
        <a:xfrm>
          <a:off x="3496721" y="580"/>
          <a:ext cx="2631940" cy="1579164"/>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Quality and Safety Education for Nurses (QSEN)</a:t>
          </a:r>
          <a:endParaRPr lang="en-US" sz="2400" kern="1200" dirty="0"/>
        </a:p>
      </dsp:txBody>
      <dsp:txXfrm>
        <a:off x="3496721" y="580"/>
        <a:ext cx="2631940" cy="1579164"/>
      </dsp:txXfrm>
    </dsp:sp>
    <dsp:sp modelId="{67460A0E-5DDC-40A3-9DB4-4D49E71EDA33}">
      <dsp:nvSpPr>
        <dsp:cNvPr id="0" name=""/>
        <dsp:cNvSpPr/>
      </dsp:nvSpPr>
      <dsp:spPr>
        <a:xfrm>
          <a:off x="6391855" y="580"/>
          <a:ext cx="2631940" cy="1579164"/>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a:t>Impact of emerging technologies</a:t>
          </a:r>
          <a:endParaRPr lang="en-US" sz="2400" kern="1200"/>
        </a:p>
      </dsp:txBody>
      <dsp:txXfrm>
        <a:off x="6391855" y="580"/>
        <a:ext cx="2631940" cy="1579164"/>
      </dsp:txXfrm>
    </dsp:sp>
    <dsp:sp modelId="{AC357166-8CD7-46CB-9153-D73DF1EE5B2A}">
      <dsp:nvSpPr>
        <dsp:cNvPr id="0" name=""/>
        <dsp:cNvSpPr/>
      </dsp:nvSpPr>
      <dsp:spPr>
        <a:xfrm>
          <a:off x="601586" y="1842938"/>
          <a:ext cx="2631940" cy="1579164"/>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Genomics</a:t>
          </a:r>
          <a:endParaRPr lang="en-US" sz="2400" kern="1200" dirty="0"/>
        </a:p>
      </dsp:txBody>
      <dsp:txXfrm>
        <a:off x="601586" y="1842938"/>
        <a:ext cx="2631940" cy="1579164"/>
      </dsp:txXfrm>
    </dsp:sp>
    <dsp:sp modelId="{C3D753D9-E62C-443C-B752-ECB1DE2B3292}">
      <dsp:nvSpPr>
        <dsp:cNvPr id="0" name=""/>
        <dsp:cNvSpPr/>
      </dsp:nvSpPr>
      <dsp:spPr>
        <a:xfrm>
          <a:off x="3496721" y="1842938"/>
          <a:ext cx="2631940" cy="1579164"/>
        </a:xfrm>
        <a:prstGeom prst="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a:t>Public perception of nursing</a:t>
          </a:r>
          <a:endParaRPr lang="en-US" sz="2400" kern="1200"/>
        </a:p>
      </dsp:txBody>
      <dsp:txXfrm>
        <a:off x="3496721" y="1842938"/>
        <a:ext cx="2631940" cy="1579164"/>
      </dsp:txXfrm>
    </dsp:sp>
    <dsp:sp modelId="{641145E0-ADDE-4AA8-94B2-C36CB507C33D}">
      <dsp:nvSpPr>
        <dsp:cNvPr id="0" name=""/>
        <dsp:cNvSpPr/>
      </dsp:nvSpPr>
      <dsp:spPr>
        <a:xfrm>
          <a:off x="6391855" y="1842938"/>
          <a:ext cx="2631940" cy="1579164"/>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Impact of nursing on politics and health policy</a:t>
          </a:r>
          <a:endParaRPr lang="en-US" sz="2400" kern="1200" dirty="0"/>
        </a:p>
      </dsp:txBody>
      <dsp:txXfrm>
        <a:off x="6391855" y="1842938"/>
        <a:ext cx="2631940" cy="15791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12C38-BD93-4B0E-AF0D-FE989E766303}">
      <dsp:nvSpPr>
        <dsp:cNvPr id="0" name=""/>
        <dsp:cNvSpPr/>
      </dsp:nvSpPr>
      <dsp:spPr>
        <a:xfrm>
          <a:off x="0" y="186916"/>
          <a:ext cx="6391275" cy="1112304"/>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a:t>Prelicensure</a:t>
          </a:r>
          <a:endParaRPr lang="en-US" sz="2800" kern="1200"/>
        </a:p>
      </dsp:txBody>
      <dsp:txXfrm>
        <a:off x="54298" y="241214"/>
        <a:ext cx="6282679" cy="1003708"/>
      </dsp:txXfrm>
    </dsp:sp>
    <dsp:sp modelId="{CE02CCD4-A726-43DD-AEF9-896FD2108B53}">
      <dsp:nvSpPr>
        <dsp:cNvPr id="0" name=""/>
        <dsp:cNvSpPr/>
      </dsp:nvSpPr>
      <dsp:spPr>
        <a:xfrm>
          <a:off x="0" y="1299221"/>
          <a:ext cx="6391275" cy="767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b="0" i="0" kern="1200"/>
            <a:t>2-year associate’s degree</a:t>
          </a:r>
          <a:endParaRPr lang="en-US" sz="2200" kern="1200"/>
        </a:p>
        <a:p>
          <a:pPr marL="228600" lvl="1" indent="-228600" algn="l" defTabSz="977900">
            <a:lnSpc>
              <a:spcPct val="90000"/>
            </a:lnSpc>
            <a:spcBef>
              <a:spcPct val="0"/>
            </a:spcBef>
            <a:spcAft>
              <a:spcPct val="20000"/>
            </a:spcAft>
            <a:buChar char="•"/>
          </a:pPr>
          <a:r>
            <a:rPr lang="en-US" sz="2200" b="0" i="0" kern="1200"/>
            <a:t>4-year bachelor’s degree</a:t>
          </a:r>
          <a:endParaRPr lang="en-US" sz="2200" kern="1200"/>
        </a:p>
      </dsp:txBody>
      <dsp:txXfrm>
        <a:off x="0" y="1299221"/>
        <a:ext cx="6391275" cy="767970"/>
      </dsp:txXfrm>
    </dsp:sp>
    <dsp:sp modelId="{09D3C789-BDCE-4143-A909-15481524865F}">
      <dsp:nvSpPr>
        <dsp:cNvPr id="0" name=""/>
        <dsp:cNvSpPr/>
      </dsp:nvSpPr>
      <dsp:spPr>
        <a:xfrm>
          <a:off x="0" y="2067191"/>
          <a:ext cx="6391275" cy="1112304"/>
        </a:xfrm>
        <a:prstGeom prst="roundRect">
          <a:avLst/>
        </a:prstGeom>
        <a:solidFill>
          <a:schemeClr val="accent5">
            <a:hueOff val="-1313969"/>
            <a:satOff val="-8924"/>
            <a:lumOff val="-372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a:t>Graduate education</a:t>
          </a:r>
          <a:endParaRPr lang="en-US" sz="2800" kern="1200"/>
        </a:p>
      </dsp:txBody>
      <dsp:txXfrm>
        <a:off x="54298" y="2121489"/>
        <a:ext cx="6282679" cy="1003708"/>
      </dsp:txXfrm>
    </dsp:sp>
    <dsp:sp modelId="{6115289B-A2C5-4BF8-981B-B867E335BB2D}">
      <dsp:nvSpPr>
        <dsp:cNvPr id="0" name=""/>
        <dsp:cNvSpPr/>
      </dsp:nvSpPr>
      <dsp:spPr>
        <a:xfrm>
          <a:off x="0" y="3179495"/>
          <a:ext cx="6391275" cy="767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b="0" i="0" kern="1200"/>
            <a:t>Master’s degree, advanced practice RN</a:t>
          </a:r>
          <a:endParaRPr lang="en-US" sz="2200" kern="1200"/>
        </a:p>
        <a:p>
          <a:pPr marL="228600" lvl="1" indent="-228600" algn="l" defTabSz="977900">
            <a:lnSpc>
              <a:spcPct val="90000"/>
            </a:lnSpc>
            <a:spcBef>
              <a:spcPct val="0"/>
            </a:spcBef>
            <a:spcAft>
              <a:spcPct val="20000"/>
            </a:spcAft>
            <a:buChar char="•"/>
          </a:pPr>
          <a:r>
            <a:rPr lang="en-US" sz="2200" b="0" i="0" kern="1200"/>
            <a:t>Doctoral preparation </a:t>
          </a:r>
          <a:endParaRPr lang="en-US" sz="2200" kern="1200"/>
        </a:p>
      </dsp:txBody>
      <dsp:txXfrm>
        <a:off x="0" y="3179495"/>
        <a:ext cx="6391275" cy="767970"/>
      </dsp:txXfrm>
    </dsp:sp>
    <dsp:sp modelId="{14E6180B-E830-448A-8A75-B5D77590DE2C}">
      <dsp:nvSpPr>
        <dsp:cNvPr id="0" name=""/>
        <dsp:cNvSpPr/>
      </dsp:nvSpPr>
      <dsp:spPr>
        <a:xfrm>
          <a:off x="0" y="3947465"/>
          <a:ext cx="6391275" cy="1112304"/>
        </a:xfrm>
        <a:prstGeom prst="roundRect">
          <a:avLst/>
        </a:prstGeom>
        <a:solidFill>
          <a:schemeClr val="accent5">
            <a:hueOff val="-2627937"/>
            <a:satOff val="-17848"/>
            <a:lumOff val="-745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a:t>Continuing and in-service education</a:t>
          </a:r>
          <a:endParaRPr lang="en-US" sz="2800" kern="1200"/>
        </a:p>
      </dsp:txBody>
      <dsp:txXfrm>
        <a:off x="54298" y="4001763"/>
        <a:ext cx="6282679" cy="10037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62224E-2CE8-4FAF-8A06-9ED397C7C9CC}" type="datetimeFigureOut">
              <a:rPr lang="en-US" smtClean="0"/>
              <a:t>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6DE797-5C54-4B38-9C3F-E815EC84B031}" type="slidenum">
              <a:rPr lang="en-US" smtClean="0"/>
              <a:t>‹#›</a:t>
            </a:fld>
            <a:endParaRPr lang="en-US"/>
          </a:p>
        </p:txBody>
      </p:sp>
    </p:spTree>
    <p:extLst>
      <p:ext uri="{BB962C8B-B14F-4D97-AF65-F5344CB8AC3E}">
        <p14:creationId xmlns:p14="http://schemas.microsoft.com/office/powerpoint/2010/main" val="2812370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www.google.com/search?client=firefox-b-1-d&amp;q=Veracity&amp;mstk=AUtExfBYODewpnUb5Bky3Va2HJRy6RI07tqqabgofIs1fA65zCNGPgMZjeF1dChmSCfC1rNKpwC7dChsDMOHSdf8_IbJk7DR6fICeeUn8KYWLPtepEAgh8tELenaOjUTymK_cNqEr-pY519KckFrU671ZSGUcSV7MT8-IeZy3B_skdXUEWXVTB4clk9T3dh-gOwiwoQH&amp;csui=3&amp;ved=2ahUKEwjU8Myl6_mRAxWDLUQIHUDaFlMQgK4QegQIBhAD" TargetMode="External"/><Relationship Id="rId3" Type="http://schemas.openxmlformats.org/officeDocument/2006/relationships/hyperlink" Target="https://www.google.com/search?client=firefox-b-1-d&amp;q=Autonomy&amp;mstk=AUtExfBYODewpnUb5Bky3Va2HJRy6RI07tqqabgofIs1fA65zCNGPgMZjeF1dChmSCfC1rNKpwC7dChsDMOHSdf8_IbJk7DR6fICeeUn8KYWLPtepEAgh8tELenaOjUTymK_cNqEr-pY519KckFrU671ZSGUcSV7MT8-IeZy3B_skdXUEWXVTB4clk9T3dh-gOwiwoQH&amp;csui=3&amp;ved=2ahUKEwjU8Myl6_mRAxWDLUQIHUDaFlMQgK4QegQIBBAB" TargetMode="External"/><Relationship Id="rId7" Type="http://schemas.openxmlformats.org/officeDocument/2006/relationships/hyperlink" Target="https://www.google.com/search?client=firefox-b-1-d&amp;q=Fidelity&amp;mstk=AUtExfBYODewpnUb5Bky3Va2HJRy6RI07tqqabgofIs1fA65zCNGPgMZjeF1dChmSCfC1rNKpwC7dChsDMOHSdf8_IbJk7DR6fICeeUn8KYWLPtepEAgh8tELenaOjUTymK_cNqEr-pY519KckFrU671ZSGUcSV7MT8-IeZy3B_skdXUEWXVTB4clk9T3dh-gOwiwoQH&amp;csui=3&amp;ved=2ahUKEwjU8Myl6_mRAxWDLUQIHUDaFlMQgK4QegQIBhAB"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www.google.com/search?client=firefox-b-1-d&amp;q=Justice&amp;mstk=AUtExfBYODewpnUb5Bky3Va2HJRy6RI07tqqabgofIs1fA65zCNGPgMZjeF1dChmSCfC1rNKpwC7dChsDMOHSdf8_IbJk7DR6fICeeUn8KYWLPtepEAgh8tELenaOjUTymK_cNqEr-pY519KckFrU671ZSGUcSV7MT8-IeZy3B_skdXUEWXVTB4clk9T3dh-gOwiwoQH&amp;csui=3&amp;ved=2ahUKEwjU8Myl6_mRAxWDLUQIHUDaFlMQgK4QegQIBBAH" TargetMode="External"/><Relationship Id="rId11" Type="http://schemas.openxmlformats.org/officeDocument/2006/relationships/hyperlink" Target="https://www.google.com/search?client=firefox-b-1-d&amp;q=Accountability&amp;mstk=AUtExfBYODewpnUb5Bky3Va2HJRy6RI07tqqabgofIs1fA65zCNGPgMZjeF1dChmSCfC1rNKpwC7dChsDMOHSdf8_IbJk7DR6fICeeUn8KYWLPtepEAgh8tELenaOjUTymK_cNqEr-pY519KckFrU671ZSGUcSV7MT8-IeZy3B_skdXUEWXVTB4clk9T3dh-gOwiwoQH&amp;csui=3&amp;ved=2ahUKEwjU8Myl6_mRAxWDLUQIHUDaFlMQgK4QegQIBhAJ" TargetMode="External"/><Relationship Id="rId5" Type="http://schemas.openxmlformats.org/officeDocument/2006/relationships/hyperlink" Target="https://www.google.com/search?client=firefox-b-1-d&amp;q=Non-maleficence&amp;mstk=AUtExfBYODewpnUb5Bky3Va2HJRy6RI07tqqabgofIs1fA65zCNGPgMZjeF1dChmSCfC1rNKpwC7dChsDMOHSdf8_IbJk7DR6fICeeUn8KYWLPtepEAgh8tELenaOjUTymK_cNqEr-pY519KckFrU671ZSGUcSV7MT8-IeZy3B_skdXUEWXVTB4clk9T3dh-gOwiwoQH&amp;csui=3&amp;ved=2ahUKEwjU8Myl6_mRAxWDLUQIHUDaFlMQgK4QegQIBBAF" TargetMode="External"/><Relationship Id="rId10" Type="http://schemas.openxmlformats.org/officeDocument/2006/relationships/hyperlink" Target="https://www.google.com/search?client=firefox-b-1-d&amp;q=Confidentiality&amp;mstk=AUtExfBYODewpnUb5Bky3Va2HJRy6RI07tqqabgofIs1fA65zCNGPgMZjeF1dChmSCfC1rNKpwC7dChsDMOHSdf8_IbJk7DR6fICeeUn8KYWLPtepEAgh8tELenaOjUTymK_cNqEr-pY519KckFrU671ZSGUcSV7MT8-IeZy3B_skdXUEWXVTB4clk9T3dh-gOwiwoQH&amp;csui=3&amp;ved=2ahUKEwjU8Myl6_mRAxWDLUQIHUDaFlMQgK4QegQIBhAH" TargetMode="External"/><Relationship Id="rId4" Type="http://schemas.openxmlformats.org/officeDocument/2006/relationships/hyperlink" Target="https://www.google.com/search?client=firefox-b-1-d&amp;q=Beneficence&amp;mstk=AUtExfBYODewpnUb5Bky3Va2HJRy6RI07tqqabgofIs1fA65zCNGPgMZjeF1dChmSCfC1rNKpwC7dChsDMOHSdf8_IbJk7DR6fICeeUn8KYWLPtepEAgh8tELenaOjUTymK_cNqEr-pY519KckFrU671ZSGUcSV7MT8-IeZy3B_skdXUEWXVTB4clk9T3dh-gOwiwoQH&amp;csui=3&amp;ved=2ahUKEwjU8Myl6_mRAxWDLUQIHUDaFlMQgK4QegQIBBAD" TargetMode="External"/><Relationship Id="rId9" Type="http://schemas.openxmlformats.org/officeDocument/2006/relationships/hyperlink" Target="https://www.google.com/search?client=firefox-b-1-d&amp;q=Advocacy&amp;mstk=AUtExfBYODewpnUb5Bky3Va2HJRy6RI07tqqabgofIs1fA65zCNGPgMZjeF1dChmSCfC1rNKpwC7dChsDMOHSdf8_IbJk7DR6fICeeUn8KYWLPtepEAgh8tELenaOjUTymK_cNqEr-pY519KckFrU671ZSGUcSV7MT8-IeZy3B_skdXUEWXVTB4clk9T3dh-gOwiwoQH&amp;csui=3&amp;ved=2ahUKEwjU8Myl6_mRAxWDLUQIHUDaFlMQgK4QegQIBhAF"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google.com/search?q=ANA+Code+of+Ethics&amp;client=firefox-b-1-d&amp;hs=vGSU&amp;sca_esv=bb60679124c5811c&amp;ei=64heabfRBreiur8Pk9Oj-As&amp;ved=2ahUKEwiY6PPy6_mRAxUiLEQIHf1tI7kQgK4QegYIAQgAEAM&amp;uact=5&amp;oq=ANA+code+of+ethics+summary&amp;gs_lp=Egxnd3Mtd2l6LXNlcnAiGkFOQSBjb2RlIG9mIGV0aGljcyBzdW1tYXJ5MgUQABiABDIGEAAYFhgeMgYQABgWGB4yBhAAGBYYHjIGEAAYFhgeMgYQABgWGB4yBhAAGBYYHjILEAAYgAQYhgMYigUyCxAAGIAEGIYDGIoFMgsQABiABBiGAxiKBUjALVCvBljsK3ABeACQAQCYAWOgAckGqgEBObgBA8gBAPgBAZgCCaACpAbCAgoQABiwAxjWBBhHwgINEAAYgAQYsAMYQxiKBcICDhAAGLADGOQCGNYE2AEBwgITEC4YgAQYsAMYQxjIAxiKBdgBAcICGRAuGIAEGLADGNEDGEMYxwEYyAMYigXYAQHCAgUQLhiABMICFBAuGIAEGJcFGNwEGN4EGOAE2AEBwgILEAAYgAQYkQIYigWYAwCIBgGQBhG6BgYIARABGAmSBwM1LjSgB-tWsgcDNC40uAebBsIHBTAuMS44yAchgAgA&amp;sclient=gws-wiz-serp&amp;mstk=AUtExfAr3EA1Ck6rgIMMdmZuDzBwtMD-bfTfc7wBv-_aTK4rwhUxkgLtfeg45xsJF2LNUBS-39_ydVWJBgJHTGWjTT9X_ACgh8s2cQHIRXVhhE7XGNUDe94aAOq8vNgPd0qZZimRzBrtDskTcF3YmrOR1Ib717VEinIonfpL_2nWE-5cEI6VwbmaJtK3btaplTyiwFCZ&amp;csui=3" TargetMode="External"/><Relationship Id="rId7" Type="http://schemas.openxmlformats.org/officeDocument/2006/relationships/hyperlink" Target="https://www.google.com/search?q=Nurse+well-being&amp;client=firefox-b-1-d&amp;hs=vGSU&amp;sca_esv=bb60679124c5811c&amp;ei=64heabfRBreiur8Pk9Oj-As&amp;ved=2ahUKEwiY6PPy6_mRAxUiLEQIHf1tI7kQgK4QegYIAQgAECg&amp;uact=5&amp;oq=ANA+code+of+ethics+summary&amp;gs_lp=Egxnd3Mtd2l6LXNlcnAiGkFOQSBjb2RlIG9mIGV0aGljcyBzdW1tYXJ5MgUQABiABDIGEAAYFhgeMgYQABgWGB4yBhAAGBYYHjIGEAAYFhgeMgYQABgWGB4yBhAAGBYYHjILEAAYgAQYhgMYigUyCxAAGIAEGIYDGIoFMgsQABiABBiGAxiKBUjALVCvBljsK3ABeACQAQCYAWOgAckGqgEBObgBA8gBAPgBAZgCCaACpAbCAgoQABiwAxjWBBhHwgINEAAYgAQYsAMYQxiKBcICDhAAGLADGOQCGNYE2AEBwgITEC4YgAQYsAMYQxjIAxiKBdgBAcICGRAuGIAEGLADGNEDGEMYxwEYyAMYigXYAQHCAgUQLhiABMICFBAuGIAEGJcFGNwEGN4EGOAE2AEBwgILEAAYgAQYkQIYigWYAwCIBgGQBhG6BgYIARABGAmSBwM1LjSgB-tWsgcDNC40uAebBsIHBTAuMS44yAchgAgA&amp;sclient=gws-wiz-serp&amp;mstk=AUtExfAr3EA1Ck6rgIMMdmZuDzBwtMD-bfTfc7wBv-_aTK4rwhUxkgLtfeg45xsJF2LNUBS-39_ydVWJBgJHTGWjTT9X_ACgh8s2cQHIRXVhhE7XGNUDe94aAOq8vNgPd0qZZimRzBrtDskTcF3YmrOR1Ib717VEinIonfpL_2nWE-5cEI6VwbmaJtK3btaplTyiwFCZ&amp;csui=3"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www.google.com/search?q=Global+health&amp;client=firefox-b-1-d&amp;hs=vGSU&amp;sca_esv=bb60679124c5811c&amp;ei=64heabfRBreiur8Pk9Oj-As&amp;ved=2ahUKEwiY6PPy6_mRAxUiLEQIHf1tI7kQgK4QegYIAQgAECY&amp;uact=5&amp;oq=ANA+code+of+ethics+summary&amp;gs_lp=Egxnd3Mtd2l6LXNlcnAiGkFOQSBjb2RlIG9mIGV0aGljcyBzdW1tYXJ5MgUQABiABDIGEAAYFhgeMgYQABgWGB4yBhAAGBYYHjIGEAAYFhgeMgYQABgWGB4yBhAAGBYYHjILEAAYgAQYhgMYigUyCxAAGIAEGIYDGIoFMgsQABiABBiGAxiKBUjALVCvBljsK3ABeACQAQCYAWOgAckGqgEBObgBA8gBAPgBAZgCCaACpAbCAgoQABiwAxjWBBhHwgINEAAYgAQYsAMYQxiKBcICDhAAGLADGOQCGNYE2AEBwgITEC4YgAQYsAMYQxjIAxiKBdgBAcICGRAuGIAEGLADGNEDGEMYxwEYyAMYigXYAQHCAgUQLhiABMICFBAuGIAEGJcFGNwEGN4EGOAE2AEBwgILEAAYgAQYkQIYigWYAwCIBgGQBhG6BgYIARABGAmSBwM1LjSgB-tWsgcDNC40uAebBsIHBTAuMS44yAchgAgA&amp;sclient=gws-wiz-serp&amp;mstk=AUtExfAr3EA1Ck6rgIMMdmZuDzBwtMD-bfTfc7wBv-_aTK4rwhUxkgLtfeg45xsJF2LNUBS-39_ydVWJBgJHTGWjTT9X_ACgh8s2cQHIRXVhhE7XGNUDe94aAOq8vNgPd0qZZimRzBrtDskTcF3YmrOR1Ib717VEinIonfpL_2nWE-5cEI6VwbmaJtK3btaplTyiwFCZ&amp;csui=3" TargetMode="External"/><Relationship Id="rId5" Type="http://schemas.openxmlformats.org/officeDocument/2006/relationships/hyperlink" Target="https://www.google.com/search?q=Intersectionality&amp;client=firefox-b-1-d&amp;hs=vGSU&amp;sca_esv=bb60679124c5811c&amp;ei=64heabfRBreiur8Pk9Oj-As&amp;ved=2ahUKEwiY6PPy6_mRAxUiLEQIHf1tI7kQgK4QegYIAQgAECQ&amp;uact=5&amp;oq=ANA+code+of+ethics+summary&amp;gs_lp=Egxnd3Mtd2l6LXNlcnAiGkFOQSBjb2RlIG9mIGV0aGljcyBzdW1tYXJ5MgUQABiABDIGEAAYFhgeMgYQABgWGB4yBhAAGBYYHjIGEAAYFhgeMgYQABgWGB4yBhAAGBYYHjILEAAYgAQYhgMYigUyCxAAGIAEGIYDGIoFMgsQABiABBiGAxiKBUjALVCvBljsK3ABeACQAQCYAWOgAckGqgEBObgBA8gBAPgBAZgCCaACpAbCAgoQABiwAxjWBBhHwgINEAAYgAQYsAMYQxiKBcICDhAAGLADGOQCGNYE2AEBwgITEC4YgAQYsAMYQxjIAxiKBdgBAcICGRAuGIAEGLADGNEDGEMYxwEYyAMYigXYAQHCAgUQLhiABMICFBAuGIAEGJcFGNwEGN4EGOAE2AEBwgILEAAYgAQYkQIYigWYAwCIBgGQBhG6BgYIARABGAmSBwM1LjSgB-tWsgcDNC40uAebBsIHBTAuMS44yAchgAgA&amp;sclient=gws-wiz-serp&amp;mstk=AUtExfAr3EA1Ck6rgIMMdmZuDzBwtMD-bfTfc7wBv-_aTK4rwhUxkgLtfeg45xsJF2LNUBS-39_ydVWJBgJHTGWjTT9X_ACgh8s2cQHIRXVhhE7XGNUDe94aAOq8vNgPd0qZZimRzBrtDskTcF3YmrOR1Ib717VEinIonfpL_2nWE-5cEI6VwbmaJtK3btaplTyiwFCZ&amp;csui=3" TargetMode="External"/><Relationship Id="rId4" Type="http://schemas.openxmlformats.org/officeDocument/2006/relationships/hyperlink" Target="https://www.google.com/search?q=Racism&amp;client=firefox-b-1-d&amp;hs=vGSU&amp;sca_esv=bb60679124c5811c&amp;ei=64heabfRBreiur8Pk9Oj-As&amp;ved=2ahUKEwiY6PPy6_mRAxUiLEQIHf1tI7kQgK4QegYIAQgAECI&amp;uact=5&amp;oq=ANA+code+of+ethics+summary&amp;gs_lp=Egxnd3Mtd2l6LXNlcnAiGkFOQSBjb2RlIG9mIGV0aGljcyBzdW1tYXJ5MgUQABiABDIGEAAYFhgeMgYQABgWGB4yBhAAGBYYHjIGEAAYFhgeMgYQABgWGB4yBhAAGBYYHjILEAAYgAQYhgMYigUyCxAAGIAEGIYDGIoFMgsQABiABBiGAxiKBUjALVCvBljsK3ABeACQAQCYAWOgAckGqgEBObgBA8gBAPgBAZgCCaACpAbCAgoQABiwAxjWBBhHwgINEAAYgAQYsAMYQxiKBcICDhAAGLADGOQCGNYE2AEBwgITEC4YgAQYsAMYQxjIAxiKBdgBAcICGRAuGIAEGLADGNEDGEMYxwEYyAMYigXYAQHCAgUQLhiABMICFBAuGIAEGJcFGNwEGN4EGOAE2AEBwgILEAAYgAQYkQIYigWYAwCIBgGQBhG6BgYIARABGAmSBwM1LjSgB-tWsgcDNC40uAebBsIHBTAuMS44yAchgAgA&amp;sclient=gws-wiz-serp&amp;mstk=AUtExfAr3EA1Ck6rgIMMdmZuDzBwtMD-bfTfc7wBv-_aTK4rwhUxkgLtfeg45xsJF2LNUBS-39_ydVWJBgJHTGWjTT9X_ACgh8s2cQHIRXVhhE7XGNUDe94aAOq8vNgPd0qZZimRzBrtDskTcF3YmrOR1Ib717VEinIonfpL_2nWE-5cEI6VwbmaJtK3btaplTyiwFCZ&amp;csui=3"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my.microsoftpersonalcontent.com/personal/01e7844f3fcbf49b/_layouts/15/Doc.aspx?sourcedoc=%7B72CD94E3-DBD5-418E-A417-2C5A3F7DEBBD%7D&amp;file=unit%201%20ppt.pptx&amp;action=edit&amp;mobileredirect=true&amp;nav=eyJzSWQiOiIzMTgiLCJjSWQiOiIyOTUxMzczMTg0In0%3D"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your section’s assigned instructor on the “your instructor” tab of the main page of the course canvas shell. Go straight to your section’s faculty for any questions/ concerns. They will escalate as needed. </a:t>
            </a:r>
          </a:p>
        </p:txBody>
      </p:sp>
      <p:sp>
        <p:nvSpPr>
          <p:cNvPr id="4" name="Slide Number Placeholder 3"/>
          <p:cNvSpPr>
            <a:spLocks noGrp="1"/>
          </p:cNvSpPr>
          <p:nvPr>
            <p:ph type="sldNum" sz="quarter" idx="5"/>
          </p:nvPr>
        </p:nvSpPr>
        <p:spPr/>
        <p:txBody>
          <a:bodyPr/>
          <a:lstStyle/>
          <a:p>
            <a:fld id="{4C6DE797-5C54-4B38-9C3F-E815EC84B031}" type="slidenum">
              <a:rPr lang="en-US" smtClean="0"/>
              <a:t>3</a:t>
            </a:fld>
            <a:endParaRPr lang="en-US"/>
          </a:p>
        </p:txBody>
      </p:sp>
    </p:spTree>
    <p:extLst>
      <p:ext uri="{BB962C8B-B14F-4D97-AF65-F5344CB8AC3E}">
        <p14:creationId xmlns:p14="http://schemas.microsoft.com/office/powerpoint/2010/main" val="3354745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6DE797-5C54-4B38-9C3F-E815EC84B031}" type="slidenum">
              <a:rPr lang="en-US" smtClean="0"/>
              <a:t>14</a:t>
            </a:fld>
            <a:endParaRPr lang="en-US"/>
          </a:p>
        </p:txBody>
      </p:sp>
    </p:spTree>
    <p:extLst>
      <p:ext uri="{BB962C8B-B14F-4D97-AF65-F5344CB8AC3E}">
        <p14:creationId xmlns:p14="http://schemas.microsoft.com/office/powerpoint/2010/main" val="3755081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3380EEE-5C6E-4F60-810D-DB294798E892}" type="slidenum">
              <a:rPr lang="en-US" smtClean="0"/>
              <a:pPr>
                <a:defRPr/>
              </a:pPr>
              <a:t>15</a:t>
            </a:fld>
            <a:endParaRPr lang="en-US" dirty="0"/>
          </a:p>
        </p:txBody>
      </p:sp>
    </p:spTree>
    <p:extLst>
      <p:ext uri="{BB962C8B-B14F-4D97-AF65-F5344CB8AC3E}">
        <p14:creationId xmlns:p14="http://schemas.microsoft.com/office/powerpoint/2010/main" val="3002939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D54F61-B749-4846-99AE-BC0E25D6DB98}" type="slidenum">
              <a:rPr lang="en-US"/>
              <a:pPr/>
              <a:t>16</a:t>
            </a:fld>
            <a:endParaRPr lang="en-US" dirty="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pPr marL="0" indent="0">
              <a:buFont typeface="Arial" panose="020B0604020202020204" pitchFamily="34" charset="0"/>
              <a:buNone/>
            </a:pPr>
            <a:r>
              <a:rPr lang="en-US" dirty="0"/>
              <a:t>We are a service line. A lot of customer service. Have a lot of autonomy. Make decisions based on evidenced-based practice.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What does your social media say about your professional status. Any prior legal issues can cause issues with getting your  nursing license. </a:t>
            </a:r>
          </a:p>
        </p:txBody>
      </p:sp>
    </p:spTree>
    <p:extLst>
      <p:ext uri="{BB962C8B-B14F-4D97-AF65-F5344CB8AC3E}">
        <p14:creationId xmlns:p14="http://schemas.microsoft.com/office/powerpoint/2010/main" val="1264041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D54F61-B749-4846-99AE-BC0E25D6DB98}" type="slidenum">
              <a:rPr lang="en-US"/>
              <a:pPr/>
              <a:t>17</a:t>
            </a:fld>
            <a:endParaRPr lang="en-US" dirty="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pPr marL="0" indent="0">
              <a:buFont typeface="Arial" panose="020B0604020202020204" pitchFamily="34" charset="0"/>
              <a:buNone/>
            </a:pPr>
            <a:r>
              <a:rPr lang="en-US" dirty="0"/>
              <a:t>Advocacy groups that help empower nursing. </a:t>
            </a:r>
          </a:p>
        </p:txBody>
      </p:sp>
    </p:spTree>
    <p:extLst>
      <p:ext uri="{BB962C8B-B14F-4D97-AF65-F5344CB8AC3E}">
        <p14:creationId xmlns:p14="http://schemas.microsoft.com/office/powerpoint/2010/main" val="4192051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ANA regulates some of the scope of practice </a:t>
            </a:r>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pPr>
                <a:defRPr/>
              </a:pPr>
              <a:t>18</a:t>
            </a:fld>
            <a:endParaRPr lang="en-US" dirty="0"/>
          </a:p>
        </p:txBody>
      </p:sp>
    </p:spTree>
    <p:extLst>
      <p:ext uri="{BB962C8B-B14F-4D97-AF65-F5344CB8AC3E}">
        <p14:creationId xmlns:p14="http://schemas.microsoft.com/office/powerpoint/2010/main" val="369635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1D35AE-B817-4323-A3B6-CCD4AC34A27C}" type="slidenum">
              <a:rPr lang="en-US"/>
              <a:pPr/>
              <a:t>19</a:t>
            </a:fld>
            <a:endParaRPr lang="en-US"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dirty="0"/>
              <a:t>They gives us standards of practice. </a:t>
            </a:r>
          </a:p>
        </p:txBody>
      </p:sp>
    </p:spTree>
    <p:extLst>
      <p:ext uri="{BB962C8B-B14F-4D97-AF65-F5344CB8AC3E}">
        <p14:creationId xmlns:p14="http://schemas.microsoft.com/office/powerpoint/2010/main" val="2222206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3380EEE-5C6E-4F60-810D-DB294798E892}" type="slidenum">
              <a:rPr lang="en-US" smtClean="0"/>
              <a:pPr>
                <a:defRPr/>
              </a:pPr>
              <a:t>20</a:t>
            </a:fld>
            <a:endParaRPr lang="en-US" dirty="0"/>
          </a:p>
        </p:txBody>
      </p:sp>
    </p:spTree>
    <p:extLst>
      <p:ext uri="{BB962C8B-B14F-4D97-AF65-F5344CB8AC3E}">
        <p14:creationId xmlns:p14="http://schemas.microsoft.com/office/powerpoint/2010/main" val="776261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solidFill>
                  <a:schemeClr val="tx1"/>
                </a:solidFill>
              </a:rPr>
              <a:t>Nurses:</a:t>
            </a:r>
          </a:p>
          <a:p>
            <a:pPr lvl="1"/>
            <a:r>
              <a:rPr lang="en-US" dirty="0">
                <a:solidFill>
                  <a:schemeClr val="tx1"/>
                </a:solidFill>
              </a:rPr>
              <a:t>Respond to needs of patients</a:t>
            </a:r>
          </a:p>
          <a:p>
            <a:pPr lvl="1"/>
            <a:r>
              <a:rPr lang="en-US" dirty="0">
                <a:solidFill>
                  <a:schemeClr val="tx1"/>
                </a:solidFill>
              </a:rPr>
              <a:t>Actively participate in determining best practices</a:t>
            </a:r>
          </a:p>
          <a:p>
            <a:r>
              <a:rPr lang="en-US" dirty="0">
                <a:solidFill>
                  <a:schemeClr val="tx1"/>
                </a:solidFill>
              </a:rPr>
              <a:t>Knowledge of the history of the nursing profession increases your ability to understand the social and intellectual origins of the discipline. </a:t>
            </a:r>
          </a:p>
          <a:p>
            <a:pPr marL="171450" indent="-171450">
              <a:buFont typeface="Arial" panose="020B0604020202020204" pitchFamily="34" charset="0"/>
              <a:buChar char="•"/>
            </a:pPr>
            <a:endParaRPr lang="en-US" i="0" dirty="0"/>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pPr>
                <a:defRPr/>
              </a:pPr>
              <a:t>21</a:t>
            </a:fld>
            <a:endParaRPr lang="en-US" dirty="0"/>
          </a:p>
        </p:txBody>
      </p:sp>
    </p:spTree>
    <p:extLst>
      <p:ext uri="{BB962C8B-B14F-4D97-AF65-F5344CB8AC3E}">
        <p14:creationId xmlns:p14="http://schemas.microsoft.com/office/powerpoint/2010/main" val="4232473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pPr>
                <a:defRPr/>
              </a:pPr>
              <a:t>22</a:t>
            </a:fld>
            <a:endParaRPr lang="en-US" dirty="0"/>
          </a:p>
        </p:txBody>
      </p:sp>
    </p:spTree>
    <p:extLst>
      <p:ext uri="{BB962C8B-B14F-4D97-AF65-F5344CB8AC3E}">
        <p14:creationId xmlns:p14="http://schemas.microsoft.com/office/powerpoint/2010/main" val="903801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8C7C54-3E4B-4EE9-86A1-259D9738AAC0}" type="slidenum">
              <a:rPr lang="en-US"/>
              <a:pPr/>
              <a:t>23</a:t>
            </a:fld>
            <a:endParaRPr lang="en-US" dirty="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pPr marL="0" indent="0">
              <a:buFont typeface="Arial" pitchFamily="34" charset="0"/>
              <a:buNone/>
            </a:pPr>
            <a:endParaRPr lang="en-US" dirty="0"/>
          </a:p>
        </p:txBody>
      </p:sp>
    </p:spTree>
    <p:extLst>
      <p:ext uri="{BB962C8B-B14F-4D97-AF65-F5344CB8AC3E}">
        <p14:creationId xmlns:p14="http://schemas.microsoft.com/office/powerpoint/2010/main" val="3563846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Be sure to read ALL announcements. They will include a lot of vital information. </a:t>
            </a:r>
          </a:p>
          <a:p>
            <a:pPr marL="228600" indent="-228600">
              <a:buAutoNum type="arabicPeriod"/>
            </a:pPr>
            <a:r>
              <a:rPr lang="en-US" dirty="0"/>
              <a:t>Turn on course notifications so you get emails of announcements. </a:t>
            </a:r>
          </a:p>
          <a:p>
            <a:pPr marL="228600" indent="-228600">
              <a:buAutoNum type="arabicPeriod"/>
            </a:pPr>
            <a:r>
              <a:rPr lang="en-US" dirty="0"/>
              <a:t>Modules will take you to all the content on canvas. Each week may be different in terms of </a:t>
            </a:r>
            <a:r>
              <a:rPr lang="en-US" dirty="0" err="1"/>
              <a:t>sherpath</a:t>
            </a:r>
            <a:r>
              <a:rPr lang="en-US" dirty="0"/>
              <a:t> or assignments so review each week. </a:t>
            </a:r>
          </a:p>
          <a:p>
            <a:pPr marL="228600" indent="-228600">
              <a:buAutoNum type="arabicPeriod"/>
            </a:pPr>
            <a:r>
              <a:rPr lang="en-US" dirty="0"/>
              <a:t>Grades are listed here. There may be random scores for items like dosage calculations. </a:t>
            </a:r>
          </a:p>
        </p:txBody>
      </p:sp>
      <p:sp>
        <p:nvSpPr>
          <p:cNvPr id="4" name="Slide Number Placeholder 3"/>
          <p:cNvSpPr>
            <a:spLocks noGrp="1"/>
          </p:cNvSpPr>
          <p:nvPr>
            <p:ph type="sldNum" sz="quarter" idx="5"/>
          </p:nvPr>
        </p:nvSpPr>
        <p:spPr/>
        <p:txBody>
          <a:bodyPr/>
          <a:lstStyle/>
          <a:p>
            <a:fld id="{4C6DE797-5C54-4B38-9C3F-E815EC84B031}" type="slidenum">
              <a:rPr lang="en-US" smtClean="0"/>
              <a:t>4</a:t>
            </a:fld>
            <a:endParaRPr lang="en-US"/>
          </a:p>
        </p:txBody>
      </p:sp>
    </p:spTree>
    <p:extLst>
      <p:ext uri="{BB962C8B-B14F-4D97-AF65-F5344CB8AC3E}">
        <p14:creationId xmlns:p14="http://schemas.microsoft.com/office/powerpoint/2010/main" val="3310406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pPr>
                <a:defRPr/>
              </a:pPr>
              <a:t>24</a:t>
            </a:fld>
            <a:endParaRPr lang="en-US" dirty="0"/>
          </a:p>
        </p:txBody>
      </p:sp>
    </p:spTree>
    <p:extLst>
      <p:ext uri="{BB962C8B-B14F-4D97-AF65-F5344CB8AC3E}">
        <p14:creationId xmlns:p14="http://schemas.microsoft.com/office/powerpoint/2010/main" val="2795888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4BBDCE-6311-4C03-885B-E4F977647720}" type="slidenum">
              <a:rPr lang="en-US"/>
              <a:pPr/>
              <a:t>25</a:t>
            </a:fld>
            <a:endParaRPr lang="en-US" dirty="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pPr marL="0" indent="0">
              <a:buFont typeface="Arial" pitchFamily="34" charset="0"/>
              <a:buNone/>
            </a:pPr>
            <a:r>
              <a:rPr lang="en-US" i="0" dirty="0"/>
              <a:t>Lost a lot of nurses during COVID</a:t>
            </a:r>
          </a:p>
        </p:txBody>
      </p:sp>
    </p:spTree>
    <p:extLst>
      <p:ext uri="{BB962C8B-B14F-4D97-AF65-F5344CB8AC3E}">
        <p14:creationId xmlns:p14="http://schemas.microsoft.com/office/powerpoint/2010/main" val="1889678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1" i="0" kern="1200" dirty="0">
                <a:solidFill>
                  <a:schemeClr val="tx1"/>
                </a:solidFill>
                <a:effectLst/>
                <a:latin typeface="+mn-lt"/>
                <a:ea typeface="+mn-ea"/>
                <a:cs typeface="+mn-cs"/>
              </a:rPr>
              <a:t>Evidence-based practice</a:t>
            </a:r>
            <a:r>
              <a:rPr lang="en-US" sz="1200" b="0" i="0" kern="1200" dirty="0">
                <a:solidFill>
                  <a:schemeClr val="tx1"/>
                </a:solidFill>
                <a:effectLst/>
                <a:latin typeface="+mn-lt"/>
                <a:ea typeface="+mn-ea"/>
                <a:cs typeface="+mn-cs"/>
              </a:rPr>
              <a:t> involves making clinical decisions based on the best available research, clinical expertise, and patient preferences. It ensures that nursing care is grounded in proven methods, leading to better patient outcomes and continuous improvement in healthcare quality. </a:t>
            </a:r>
          </a:p>
          <a:p>
            <a:pPr fontAlgn="t"/>
            <a:r>
              <a:rPr lang="en-US" sz="1200" b="1" i="0" kern="1200" dirty="0">
                <a:solidFill>
                  <a:schemeClr val="tx1"/>
                </a:solidFill>
                <a:effectLst/>
                <a:latin typeface="+mn-lt"/>
                <a:ea typeface="+mn-ea"/>
                <a:cs typeface="+mn-cs"/>
              </a:rPr>
              <a:t>Quality and Safety Education for Nurses (QSEN)</a:t>
            </a:r>
            <a:r>
              <a:rPr lang="en-US" sz="1200" b="0" i="0" kern="1200" dirty="0">
                <a:solidFill>
                  <a:schemeClr val="tx1"/>
                </a:solidFill>
                <a:effectLst/>
                <a:latin typeface="+mn-lt"/>
                <a:ea typeface="+mn-ea"/>
                <a:cs typeface="+mn-cs"/>
              </a:rPr>
              <a:t> is an initiative that equips nurses with the knowledge, skills, and attitudes necessary to improve the quality and safety of healthcare systems. QSEN focuses on areas like patient-centered care, teamwork, evidence-based practice, and safety, preparing nurses to meet the demands of modern healthcare. </a:t>
            </a:r>
            <a:r>
              <a:rPr lang="en-US" sz="1200" b="1" i="0" kern="1200" dirty="0">
                <a:solidFill>
                  <a:schemeClr val="tx1"/>
                </a:solidFill>
                <a:effectLst/>
                <a:latin typeface="+mn-lt"/>
                <a:ea typeface="+mn-ea"/>
                <a:cs typeface="+mn-cs"/>
              </a:rPr>
              <a:t>Impact of emerging technologies</a:t>
            </a:r>
            <a:r>
              <a:rPr lang="en-US" sz="1200" b="0" i="0" kern="1200" dirty="0">
                <a:solidFill>
                  <a:schemeClr val="tx1"/>
                </a:solidFill>
                <a:effectLst/>
                <a:latin typeface="+mn-lt"/>
                <a:ea typeface="+mn-ea"/>
                <a:cs typeface="+mn-cs"/>
              </a:rPr>
              <a:t> refers to how innovations such as electronic health records, telemedicine, and advanced diagnostic tools are transforming nursing practice. These technologies enhance efficiency, accuracy, and communication, but also require nurses to continually update their skills to keep pace with rapid changes </a:t>
            </a:r>
            <a:r>
              <a:rPr lang="en-US" sz="1200" b="1" i="0" kern="1200" dirty="0">
                <a:solidFill>
                  <a:schemeClr val="tx1"/>
                </a:solidFill>
                <a:effectLst/>
                <a:latin typeface="+mn-lt"/>
                <a:ea typeface="+mn-ea"/>
                <a:cs typeface="+mn-cs"/>
              </a:rPr>
              <a:t>Genomics</a:t>
            </a:r>
            <a:r>
              <a:rPr lang="en-US" sz="1200" b="0" i="0" kern="1200" dirty="0">
                <a:solidFill>
                  <a:schemeClr val="tx1"/>
                </a:solidFill>
                <a:effectLst/>
                <a:latin typeface="+mn-lt"/>
                <a:ea typeface="+mn-ea"/>
                <a:cs typeface="+mn-cs"/>
              </a:rPr>
              <a:t> in nursing involves understanding how genetic information affects health, disease, and treatment responses. Nurses use genomics to provide personalized care, educate patients about genetic risks, and support informed decision-making regarding prevention and therapy. </a:t>
            </a:r>
            <a:r>
              <a:rPr lang="en-US" sz="1200" b="0" i="0" u="none" strike="noStrike"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Public perception of nursing</a:t>
            </a:r>
            <a:r>
              <a:rPr lang="en-US" sz="1200" b="0" i="0" kern="1200" dirty="0">
                <a:solidFill>
                  <a:schemeClr val="tx1"/>
                </a:solidFill>
                <a:effectLst/>
                <a:latin typeface="+mn-lt"/>
                <a:ea typeface="+mn-ea"/>
                <a:cs typeface="+mn-cs"/>
              </a:rPr>
              <a:t> shapes how the profession is valued and supported by society. Positive perceptions can lead to greater trust, respect, and resources for nurses, while negative stereotypes may hinder recruitment and recognition of nursing’s vital role in healthcare. </a:t>
            </a:r>
            <a:r>
              <a:rPr lang="en-US" sz="1200" b="1" i="0" kern="1200" dirty="0">
                <a:solidFill>
                  <a:schemeClr val="tx1"/>
                </a:solidFill>
                <a:effectLst/>
                <a:latin typeface="+mn-lt"/>
                <a:ea typeface="+mn-ea"/>
                <a:cs typeface="+mn-cs"/>
              </a:rPr>
              <a:t>Impact of nursing on politics and health policy</a:t>
            </a:r>
            <a:r>
              <a:rPr lang="en-US" sz="1200" b="0" i="0" kern="1200" dirty="0">
                <a:solidFill>
                  <a:schemeClr val="tx1"/>
                </a:solidFill>
                <a:effectLst/>
                <a:latin typeface="+mn-lt"/>
                <a:ea typeface="+mn-ea"/>
                <a:cs typeface="+mn-cs"/>
              </a:rPr>
              <a:t> highlights how nurses advocate for patient care, influence legislation, and contribute to shaping healthcare systems. By participating in policy development and political action, nurses help ensure that healthcare laws and regulations reflect the needs of patients and the profession.</a:t>
            </a:r>
          </a:p>
          <a:p>
            <a:endParaRPr lang="en-US" b="1" dirty="0"/>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pPr>
                <a:defRPr/>
              </a:pPr>
              <a:t>26</a:t>
            </a:fld>
            <a:endParaRPr lang="en-US" dirty="0"/>
          </a:p>
        </p:txBody>
      </p:sp>
    </p:spTree>
    <p:extLst>
      <p:ext uri="{BB962C8B-B14F-4D97-AF65-F5344CB8AC3E}">
        <p14:creationId xmlns:p14="http://schemas.microsoft.com/office/powerpoint/2010/main" val="1503749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89ECED-0B6B-4A6D-84F9-8EDEB2F6736C}" type="slidenum">
              <a:rPr lang="en-US"/>
              <a:pPr/>
              <a:t>27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41188930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344AF7-A06F-4DE5-ABCE-ECD28FCCA699}" type="slidenum">
              <a:rPr lang="en-US"/>
              <a:pPr/>
              <a:t>28</a:t>
            </a:fld>
            <a:endParaRPr lang="en-US" dirty="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4248296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Ethical Principles</a:t>
            </a:r>
          </a:p>
          <a:p>
            <a:r>
              <a:rPr lang="en-US" b="1" dirty="0">
                <a:hlinkClick r:id="rId3"/>
              </a:rPr>
              <a:t>Autonomy</a:t>
            </a:r>
            <a:r>
              <a:rPr lang="en-US" b="1" dirty="0"/>
              <a:t>:</a:t>
            </a:r>
            <a:r>
              <a:rPr lang="en-US" dirty="0"/>
              <a:t> Respecting a patient's right to self-determination, including refusing treatment, even if the nurse disagrees.</a:t>
            </a:r>
          </a:p>
          <a:p>
            <a:r>
              <a:rPr lang="en-US" b="1" dirty="0">
                <a:hlinkClick r:id="rId4"/>
              </a:rPr>
              <a:t>Beneficence</a:t>
            </a:r>
            <a:r>
              <a:rPr lang="en-US" b="1" dirty="0"/>
              <a:t>:</a:t>
            </a:r>
            <a:r>
              <a:rPr lang="en-US" dirty="0"/>
              <a:t> Acting in the patient's best interest, like providing timely medication, offering comfort, or advocating for them.</a:t>
            </a:r>
          </a:p>
          <a:p>
            <a:r>
              <a:rPr lang="en-US" b="1" dirty="0">
                <a:hlinkClick r:id="rId5"/>
              </a:rPr>
              <a:t>Non-maleficence</a:t>
            </a:r>
            <a:r>
              <a:rPr lang="en-US" b="1" dirty="0"/>
              <a:t>:</a:t>
            </a:r>
            <a:r>
              <a:rPr lang="en-US" dirty="0"/>
              <a:t> Avoiding harm, such as double-checking dosages or halting treatments causing more harm than good.</a:t>
            </a:r>
          </a:p>
          <a:p>
            <a:r>
              <a:rPr lang="en-US" b="1" dirty="0">
                <a:hlinkClick r:id="rId6"/>
              </a:rPr>
              <a:t>Justice</a:t>
            </a:r>
            <a:r>
              <a:rPr lang="en-US" b="1" dirty="0"/>
              <a:t>:</a:t>
            </a:r>
            <a:r>
              <a:rPr lang="en-US" dirty="0"/>
              <a:t> Treating all patients fairly and equally, without bias based on race, insurance, or socioeconomic status. </a:t>
            </a:r>
          </a:p>
          <a:p>
            <a:r>
              <a:rPr lang="en-US" dirty="0"/>
              <a:t>Other Important Ethical Concepts</a:t>
            </a:r>
          </a:p>
          <a:p>
            <a:r>
              <a:rPr lang="en-US" b="1" dirty="0">
                <a:hlinkClick r:id="rId7"/>
              </a:rPr>
              <a:t>Fidelity</a:t>
            </a:r>
            <a:r>
              <a:rPr lang="en-US" b="1" dirty="0"/>
              <a:t>:</a:t>
            </a:r>
            <a:r>
              <a:rPr lang="en-US" dirty="0"/>
              <a:t> Being faithful and loyal, keeping promises, like returning to check on a patient as promised.</a:t>
            </a:r>
          </a:p>
          <a:p>
            <a:r>
              <a:rPr lang="en-US" b="1" dirty="0">
                <a:hlinkClick r:id="rId8"/>
              </a:rPr>
              <a:t>Veracity</a:t>
            </a:r>
            <a:r>
              <a:rPr lang="en-US" b="1" dirty="0"/>
              <a:t>:</a:t>
            </a:r>
            <a:r>
              <a:rPr lang="en-US" dirty="0"/>
              <a:t> Telling the truth, being honest about potential side effects or errors.</a:t>
            </a:r>
          </a:p>
          <a:p>
            <a:r>
              <a:rPr lang="en-US" b="1" dirty="0">
                <a:hlinkClick r:id="rId9"/>
              </a:rPr>
              <a:t>Advocacy</a:t>
            </a:r>
            <a:r>
              <a:rPr lang="en-US" b="1" dirty="0"/>
              <a:t>:</a:t>
            </a:r>
            <a:r>
              <a:rPr lang="en-US" dirty="0"/>
              <a:t> Protecting a patient's rights, safety, and wishes, such as speaking up for a critical change in their condition.</a:t>
            </a:r>
          </a:p>
          <a:p>
            <a:r>
              <a:rPr lang="en-US" b="1" dirty="0">
                <a:hlinkClick r:id="rId10"/>
              </a:rPr>
              <a:t>Confidentiality</a:t>
            </a:r>
            <a:r>
              <a:rPr lang="en-US" b="1" dirty="0"/>
              <a:t>:</a:t>
            </a:r>
            <a:r>
              <a:rPr lang="en-US" dirty="0"/>
              <a:t> Protecting personal and health information.</a:t>
            </a:r>
          </a:p>
          <a:p>
            <a:r>
              <a:rPr lang="en-US" b="1" dirty="0">
                <a:hlinkClick r:id="rId11"/>
              </a:rPr>
              <a:t>Accountability</a:t>
            </a:r>
            <a:r>
              <a:rPr lang="en-US" b="1" dirty="0"/>
              <a:t>:</a:t>
            </a:r>
            <a:r>
              <a:rPr lang="en-US" dirty="0"/>
              <a:t> Taking responsibility for one's own actions and decisions. </a:t>
            </a:r>
          </a:p>
          <a:p>
            <a:r>
              <a:rPr lang="en-US" dirty="0"/>
              <a:t>Examples in Practice</a:t>
            </a:r>
          </a:p>
          <a:p>
            <a:r>
              <a:rPr lang="en-US" b="1" dirty="0"/>
              <a:t>Informed Consent:</a:t>
            </a:r>
            <a:r>
              <a:rPr lang="en-US" dirty="0"/>
              <a:t> Ensuring a patient understands risks/benefits before agreeing to a procedure (Autonomy).</a:t>
            </a:r>
          </a:p>
          <a:p>
            <a:r>
              <a:rPr lang="en-US" b="1" dirty="0"/>
              <a:t>End-of-Life Care:</a:t>
            </a:r>
            <a:r>
              <a:rPr lang="en-US" dirty="0"/>
              <a:t> Balancing patient wishes with family desires, respecting a patient's refusal of aggressive interventions (Autonomy vs. Beneficence).</a:t>
            </a:r>
          </a:p>
          <a:p>
            <a:r>
              <a:rPr lang="en-US" b="1" dirty="0"/>
              <a:t>Resource Allocation:</a:t>
            </a:r>
            <a:r>
              <a:rPr lang="en-US" dirty="0"/>
              <a:t> Deciding fairly who gets a limited resource (Justice).</a:t>
            </a:r>
          </a:p>
          <a:p>
            <a:r>
              <a:rPr lang="en-US" b="1" dirty="0"/>
              <a:t>Medication Errors:</a:t>
            </a:r>
            <a:r>
              <a:rPr lang="en-US" dirty="0"/>
              <a:t> Honestly reporting a minor error without adverse effects (Veracity).</a:t>
            </a:r>
          </a:p>
          <a:p>
            <a:r>
              <a:rPr lang="en-US" b="1" dirty="0"/>
              <a:t>Challenging Situations:</a:t>
            </a:r>
            <a:r>
              <a:rPr lang="en-US" dirty="0"/>
              <a:t> Reporting a colleague's wrongdoing or dealing with algorithmic bias (Accountability, Justice</a:t>
            </a:r>
          </a:p>
          <a:p>
            <a:endParaRPr lang="en-US" dirty="0"/>
          </a:p>
        </p:txBody>
      </p:sp>
      <p:sp>
        <p:nvSpPr>
          <p:cNvPr id="4" name="Slide Number Placeholder 3"/>
          <p:cNvSpPr>
            <a:spLocks noGrp="1"/>
          </p:cNvSpPr>
          <p:nvPr>
            <p:ph type="sldNum" sz="quarter" idx="5"/>
          </p:nvPr>
        </p:nvSpPr>
        <p:spPr/>
        <p:txBody>
          <a:bodyPr/>
          <a:lstStyle/>
          <a:p>
            <a:fld id="{4C6DE797-5C54-4B38-9C3F-E815EC84B031}" type="slidenum">
              <a:rPr lang="en-US" smtClean="0"/>
              <a:t>29</a:t>
            </a:fld>
            <a:endParaRPr lang="en-US"/>
          </a:p>
        </p:txBody>
      </p:sp>
    </p:spTree>
    <p:extLst>
      <p:ext uri="{BB962C8B-B14F-4D97-AF65-F5344CB8AC3E}">
        <p14:creationId xmlns:p14="http://schemas.microsoft.com/office/powerpoint/2010/main" val="2785463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The </a:t>
            </a:r>
          </a:p>
          <a:p>
            <a:r>
              <a:rPr lang="en-US" dirty="0">
                <a:hlinkClick r:id="rId3"/>
              </a:rPr>
              <a:t>ANA Code of Ethics</a:t>
            </a:r>
            <a:r>
              <a:rPr lang="en-US" dirty="0"/>
              <a:t> provides a framework for ethical nursing, emphasizing compassion, patient advocacy, and professional integrity, with the 2025 revision focusing on social justice, health equity, and anti-racism. Key principles include respecting patient dignity, prioritizing patient well-being (autonomy, beneficence, justice, nonmaleficence), nurses' responsibility to themselves and their work environment, and working collectively to advance health equity and human flourishing, with explicit directives against racism and for systemic change. </a:t>
            </a:r>
          </a:p>
          <a:p>
            <a:r>
              <a:rPr lang="en-US" b="1" dirty="0"/>
              <a:t>Core Tenets &amp; Provisions</a:t>
            </a:r>
            <a:br>
              <a:rPr lang="en-US" dirty="0"/>
            </a:br>
            <a:r>
              <a:rPr lang="en-US" dirty="0"/>
              <a:t>The Code guides nurses in complex situations, rooted in compassion, respect, and patient advocacy. </a:t>
            </a:r>
          </a:p>
          <a:p>
            <a:r>
              <a:rPr lang="en-US" b="1" dirty="0"/>
              <a:t>Provision 1:</a:t>
            </a:r>
            <a:r>
              <a:rPr lang="en-US" dirty="0"/>
              <a:t> Practice with compassion and respect for patient dignity, advocating for health equity and addressing bias</a:t>
            </a:r>
            <a:r>
              <a:rPr lang="en-US" dirty="0">
                <a:effectLst/>
              </a:rPr>
              <a:t>.</a:t>
            </a:r>
            <a:endParaRPr lang="en-US" dirty="0"/>
          </a:p>
          <a:p>
            <a:r>
              <a:rPr lang="en-US" b="1" dirty="0">
                <a:effectLst/>
              </a:rPr>
              <a:t>Provision 2:</a:t>
            </a:r>
            <a:r>
              <a:rPr lang="en-US" dirty="0">
                <a:effectLst/>
              </a:rPr>
              <a:t> Primary commitment is to the patient (individual, family, community).</a:t>
            </a:r>
            <a:r>
              <a:rPr lang="en-US" b="1" dirty="0">
                <a:effectLst/>
              </a:rPr>
              <a:t>Provision 3:</a:t>
            </a:r>
            <a:r>
              <a:rPr lang="en-US" dirty="0">
                <a:effectLst/>
              </a:rPr>
              <a:t> Protect, advocate for, and promote the rights, health, and safety of the </a:t>
            </a:r>
            <a:r>
              <a:rPr lang="en-US" dirty="0" err="1">
                <a:effectLst/>
              </a:rPr>
              <a:t>patient.</a:t>
            </a:r>
            <a:r>
              <a:rPr lang="en-US" b="1" dirty="0" err="1">
                <a:effectLst/>
              </a:rPr>
              <a:t>Provision</a:t>
            </a:r>
            <a:r>
              <a:rPr lang="en-US" b="1" dirty="0">
                <a:effectLst/>
              </a:rPr>
              <a:t> 4:</a:t>
            </a:r>
            <a:r>
              <a:rPr lang="en-US" dirty="0">
                <a:effectLst/>
              </a:rPr>
              <a:t> Nurses are accountable for their practice and </a:t>
            </a:r>
            <a:r>
              <a:rPr lang="en-US" dirty="0" err="1">
                <a:effectLst/>
              </a:rPr>
              <a:t>decisions.</a:t>
            </a:r>
            <a:r>
              <a:rPr lang="en-US" b="1" dirty="0" err="1">
                <a:effectLst/>
              </a:rPr>
              <a:t>Provision</a:t>
            </a:r>
            <a:r>
              <a:rPr lang="en-US" b="1" dirty="0">
                <a:effectLst/>
              </a:rPr>
              <a:t> 5:</a:t>
            </a:r>
            <a:r>
              <a:rPr lang="en-US" dirty="0">
                <a:effectLst/>
              </a:rPr>
              <a:t> Nurses owe duties to themselves, including health, integrity, and </a:t>
            </a:r>
            <a:r>
              <a:rPr lang="en-US" dirty="0" err="1">
                <a:effectLst/>
              </a:rPr>
              <a:t>growth.</a:t>
            </a:r>
            <a:r>
              <a:rPr lang="en-US" b="1" dirty="0" err="1">
                <a:effectLst/>
              </a:rPr>
              <a:t>Provision</a:t>
            </a:r>
            <a:r>
              <a:rPr lang="en-US" b="1" dirty="0">
                <a:effectLst/>
              </a:rPr>
              <a:t> 6:</a:t>
            </a:r>
            <a:r>
              <a:rPr lang="en-US" dirty="0">
                <a:effectLst/>
              </a:rPr>
              <a:t> Establish and maintain ethical work </a:t>
            </a:r>
            <a:r>
              <a:rPr lang="en-US" dirty="0" err="1">
                <a:effectLst/>
              </a:rPr>
              <a:t>environments.</a:t>
            </a:r>
            <a:r>
              <a:rPr lang="en-US" b="1" dirty="0" err="1">
                <a:effectLst/>
              </a:rPr>
              <a:t>Provision</a:t>
            </a:r>
            <a:r>
              <a:rPr lang="en-US" b="1" dirty="0">
                <a:effectLst/>
              </a:rPr>
              <a:t> 7:</a:t>
            </a:r>
            <a:r>
              <a:rPr lang="en-US" dirty="0">
                <a:effectLst/>
              </a:rPr>
              <a:t> Advance the profession through ethical practice and </a:t>
            </a:r>
            <a:r>
              <a:rPr lang="en-US" dirty="0" err="1">
                <a:effectLst/>
              </a:rPr>
              <a:t>research.</a:t>
            </a:r>
            <a:r>
              <a:rPr lang="en-US" b="1" dirty="0" err="1">
                <a:effectLst/>
              </a:rPr>
              <a:t>Provision</a:t>
            </a:r>
            <a:r>
              <a:rPr lang="en-US" b="1" dirty="0">
                <a:effectLst/>
              </a:rPr>
              <a:t> 8:</a:t>
            </a:r>
            <a:r>
              <a:rPr lang="en-US" dirty="0">
                <a:effectLst/>
              </a:rPr>
              <a:t> Collaborate for health justice and </a:t>
            </a:r>
            <a:r>
              <a:rPr lang="en-US" dirty="0" err="1">
                <a:effectLst/>
              </a:rPr>
              <a:t>equity.</a:t>
            </a:r>
            <a:r>
              <a:rPr lang="en-US" b="1" dirty="0" err="1">
                <a:effectLst/>
              </a:rPr>
              <a:t>Provision</a:t>
            </a:r>
            <a:r>
              <a:rPr lang="en-US" b="1" dirty="0">
                <a:effectLst/>
              </a:rPr>
              <a:t> 9 (New in 2025):</a:t>
            </a:r>
            <a:r>
              <a:rPr lang="en-US" dirty="0">
                <a:effectLst/>
              </a:rPr>
              <a:t> Nurses and organizations work for social justice, eliminating inequities, and human flourishing, actively addressing racism. </a:t>
            </a:r>
            <a:endParaRPr lang="en-US" dirty="0"/>
          </a:p>
          <a:p>
            <a:r>
              <a:rPr lang="en-US" b="1" dirty="0">
                <a:effectLst/>
              </a:rPr>
              <a:t>Key Themes</a:t>
            </a:r>
            <a:endParaRPr lang="en-US" dirty="0">
              <a:effectLst/>
            </a:endParaRPr>
          </a:p>
          <a:p>
            <a:r>
              <a:rPr lang="en-US" b="1" dirty="0">
                <a:effectLst/>
              </a:rPr>
              <a:t>Patient-Centered Care:</a:t>
            </a:r>
            <a:r>
              <a:rPr lang="en-US" dirty="0">
                <a:effectLst/>
              </a:rPr>
              <a:t> Nurses prioritize patients' best interests, fostering trust and autonomy.</a:t>
            </a:r>
          </a:p>
          <a:p>
            <a:r>
              <a:rPr lang="en-US" b="1" dirty="0">
                <a:effectLst/>
              </a:rPr>
              <a:t>Social Justice &amp; Equity:</a:t>
            </a:r>
            <a:r>
              <a:rPr lang="en-US" dirty="0">
                <a:effectLst/>
              </a:rPr>
              <a:t> A major focus is combating health disparities, racism, and discrimination, ensuring fair, dignified care for all.</a:t>
            </a:r>
          </a:p>
          <a:p>
            <a:r>
              <a:rPr lang="en-US" b="1" dirty="0">
                <a:effectLst/>
              </a:rPr>
              <a:t>Professional Integrity:</a:t>
            </a:r>
            <a:r>
              <a:rPr lang="en-US" dirty="0">
                <a:effectLst/>
              </a:rPr>
              <a:t> Maintaining competence, preserving character, and upholding moral standards are crucial.</a:t>
            </a:r>
          </a:p>
          <a:p>
            <a:r>
              <a:rPr lang="en-US" b="1" dirty="0">
                <a:effectLst/>
              </a:rPr>
              <a:t>Advocacy:</a:t>
            </a:r>
            <a:r>
              <a:rPr lang="en-US" dirty="0">
                <a:effectLst/>
              </a:rPr>
              <a:t> Nurses act as advocates for patients and for systemic changes to improve health outcomes. </a:t>
            </a:r>
          </a:p>
          <a:p>
            <a:r>
              <a:rPr lang="en-US" b="1" dirty="0">
                <a:effectLst/>
              </a:rPr>
              <a:t>Updates in the 2025 Revision</a:t>
            </a:r>
            <a:br>
              <a:rPr lang="en-US" dirty="0">
                <a:effectLst/>
              </a:rPr>
            </a:br>
            <a:r>
              <a:rPr lang="en-US" dirty="0">
                <a:effectLst/>
              </a:rPr>
              <a:t>Reflecting modern challenges, the updated Code specifically addresses: </a:t>
            </a:r>
          </a:p>
          <a:p>
            <a:r>
              <a:rPr lang="en-US" dirty="0">
                <a:effectLst/>
                <a:hlinkClick r:id="rId4"/>
              </a:rPr>
              <a:t>Racism</a:t>
            </a:r>
            <a:r>
              <a:rPr lang="en-US" dirty="0">
                <a:effectLst/>
              </a:rPr>
              <a:t> as a public health crisis and the duty to become anti-racist.</a:t>
            </a:r>
          </a:p>
          <a:p>
            <a:r>
              <a:rPr lang="en-US" dirty="0">
                <a:effectLst/>
                <a:hlinkClick r:id="rId5"/>
              </a:rPr>
              <a:t>Intersectionality</a:t>
            </a:r>
            <a:r>
              <a:rPr lang="en-US" dirty="0">
                <a:effectLst/>
              </a:rPr>
              <a:t> in care.</a:t>
            </a:r>
          </a:p>
          <a:p>
            <a:r>
              <a:rPr lang="en-US" dirty="0">
                <a:effectLst/>
                <a:hlinkClick r:id="rId6"/>
              </a:rPr>
              <a:t>Global health</a:t>
            </a:r>
            <a:r>
              <a:rPr lang="en-US" dirty="0">
                <a:effectLst/>
              </a:rPr>
              <a:t> responsibilities.</a:t>
            </a:r>
          </a:p>
          <a:p>
            <a:r>
              <a:rPr lang="en-US" dirty="0">
                <a:effectLst/>
                <a:hlinkClick r:id="rId7"/>
              </a:rPr>
              <a:t>Nurse well-being</a:t>
            </a:r>
            <a:r>
              <a:rPr lang="en-US" dirty="0">
                <a:effectLst/>
              </a:rPr>
              <a:t> as essential for quality care.</a:t>
            </a:r>
          </a:p>
          <a:p>
            <a:endParaRPr lang="en-US" dirty="0">
              <a:effectLst/>
            </a:endParaRPr>
          </a:p>
          <a:p>
            <a:r>
              <a:rPr lang="en-US" dirty="0">
                <a:effectLst/>
              </a:rPr>
              <a:t>https://www.nursingworld.org/practice-policy/nursing-excellence/ethics/</a:t>
            </a:r>
          </a:p>
          <a:p>
            <a:endParaRPr lang="en-US" dirty="0"/>
          </a:p>
        </p:txBody>
      </p:sp>
      <p:sp>
        <p:nvSpPr>
          <p:cNvPr id="4" name="Slide Number Placeholder 3"/>
          <p:cNvSpPr>
            <a:spLocks noGrp="1"/>
          </p:cNvSpPr>
          <p:nvPr>
            <p:ph type="sldNum" sz="quarter" idx="5"/>
          </p:nvPr>
        </p:nvSpPr>
        <p:spPr/>
        <p:txBody>
          <a:bodyPr/>
          <a:lstStyle/>
          <a:p>
            <a:fld id="{4C6DE797-5C54-4B38-9C3F-E815EC84B031}" type="slidenum">
              <a:rPr lang="en-US" smtClean="0"/>
              <a:t>30</a:t>
            </a:fld>
            <a:endParaRPr lang="en-US"/>
          </a:p>
        </p:txBody>
      </p:sp>
    </p:spTree>
    <p:extLst>
      <p:ext uri="{BB962C8B-B14F-4D97-AF65-F5344CB8AC3E}">
        <p14:creationId xmlns:p14="http://schemas.microsoft.com/office/powerpoint/2010/main" val="3209786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Nurse Practice Acts (NPAs) are laws established by each state’s Board of Nursing to regulate the scope of nursing practice. These acts are designed to protect public health, safety, and welfare by setting clear standards for what nurses are permitted to do within their professional roles. NPAs define the legal boundaries of nursing practice, outline disciplinary procedures for violations, and specify requirements for education and competency. By enforcing these regulations, state boards ensure that nurses maintain high standards of care and accountability, safeguarding patients and the integrity of the profession. </a:t>
            </a:r>
            <a:r>
              <a:rPr lang="en-US" sz="1200" b="0" i="0" u="none" strike="noStrike" kern="1200" dirty="0">
                <a:solidFill>
                  <a:schemeClr val="tx1"/>
                </a:solidFill>
                <a:effectLst/>
                <a:latin typeface="+mn-lt"/>
                <a:ea typeface="+mn-ea"/>
                <a:cs typeface="+mn-cs"/>
              </a:rPr>
              <a:t>[</a:t>
            </a:r>
          </a:p>
          <a:p>
            <a:pPr fontAlgn="t"/>
            <a:endParaRPr lang="en-US" sz="1200" b="0" i="0" u="none" strike="noStrike"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Licensure and certification are essential legal mechanisms that validate a nurse’s qualifications and authority to practice. Licensure is typically achieved by passing the NCLEX-RN® examination, which assesses the minimum competency required for safe and effective nursing care. Certification, on the other hand, may involve additional requirements and is often pursued for specialized areas of practice. These legal credentials not only confirm a nurse’s expertise but also serve as a public assurance of professional standards. Maintaining licensure and certification requires ongoing education and adherence to ethical and legal guidelines, reinforcing the nurse’s commitment to quality care and legal responsibility. </a:t>
            </a:r>
            <a:r>
              <a:rPr lang="en-US" sz="1200" b="0" i="0" u="none" strike="noStrike" kern="1200" dirty="0">
                <a:solidFill>
                  <a:schemeClr val="tx1"/>
                </a:solidFill>
                <a:effectLst/>
                <a:latin typeface="+mn-lt"/>
                <a:ea typeface="+mn-ea"/>
                <a:cs typeface="+mn-cs"/>
                <a:hlinkClick r:id="rId3"/>
              </a:rPr>
              <a:t>[</a:t>
            </a:r>
            <a:endParaRPr lang="en-US" dirty="0"/>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pPr>
                <a:defRPr/>
              </a:pPr>
              <a:t>31</a:t>
            </a:fld>
            <a:endParaRPr lang="en-US" dirty="0"/>
          </a:p>
        </p:txBody>
      </p:sp>
    </p:spTree>
    <p:extLst>
      <p:ext uri="{BB962C8B-B14F-4D97-AF65-F5344CB8AC3E}">
        <p14:creationId xmlns:p14="http://schemas.microsoft.com/office/powerpoint/2010/main" val="1614488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6DE797-5C54-4B38-9C3F-E815EC84B031}" type="slidenum">
              <a:rPr lang="en-US" smtClean="0"/>
              <a:t>32</a:t>
            </a:fld>
            <a:endParaRPr lang="en-US"/>
          </a:p>
        </p:txBody>
      </p:sp>
    </p:spTree>
    <p:extLst>
      <p:ext uri="{BB962C8B-B14F-4D97-AF65-F5344CB8AC3E}">
        <p14:creationId xmlns:p14="http://schemas.microsoft.com/office/powerpoint/2010/main" val="33490355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Assault</a:t>
            </a:r>
          </a:p>
          <a:p>
            <a:r>
              <a:rPr lang="en-US" b="1" dirty="0"/>
              <a:t>Definition:</a:t>
            </a:r>
            <a:r>
              <a:rPr lang="en-US" dirty="0"/>
              <a:t> Intentional threat toward another person</a:t>
            </a:r>
          </a:p>
          <a:p>
            <a:r>
              <a:rPr lang="en-US" b="1" dirty="0"/>
              <a:t>Examples</a:t>
            </a:r>
            <a:endParaRPr lang="en-US" dirty="0"/>
          </a:p>
          <a:p>
            <a:r>
              <a:rPr lang="en-US" dirty="0"/>
              <a:t>Threatening to give a patient an injection despite lack of consent</a:t>
            </a:r>
          </a:p>
          <a:p>
            <a:r>
              <a:rPr lang="en-US" dirty="0"/>
              <a:t>Threatening to restrain a patient without reason</a:t>
            </a:r>
          </a:p>
          <a:p>
            <a:r>
              <a:rPr lang="en-US" b="1" dirty="0"/>
              <a:t>Battery</a:t>
            </a:r>
          </a:p>
          <a:p>
            <a:r>
              <a:rPr lang="en-US" b="1" dirty="0"/>
              <a:t>Definition:</a:t>
            </a:r>
            <a:r>
              <a:rPr lang="en-US" dirty="0"/>
              <a:t> Intentional offensive touching without consent</a:t>
            </a:r>
          </a:p>
          <a:p>
            <a:r>
              <a:rPr lang="en-US" b="1" dirty="0"/>
              <a:t>Examples</a:t>
            </a:r>
            <a:endParaRPr lang="en-US" dirty="0"/>
          </a:p>
          <a:p>
            <a:r>
              <a:rPr lang="en-US" dirty="0"/>
              <a:t>Giving an injection without consent</a:t>
            </a:r>
          </a:p>
          <a:p>
            <a:r>
              <a:rPr lang="en-US" dirty="0"/>
              <a:t>Placing restraints on a patient without reason</a:t>
            </a:r>
          </a:p>
          <a:p>
            <a:r>
              <a:rPr lang="en-US" b="1" dirty="0"/>
              <a:t>Invasion of Privacy</a:t>
            </a:r>
          </a:p>
          <a:p>
            <a:r>
              <a:rPr lang="en-US" b="1" dirty="0"/>
              <a:t>Definition:</a:t>
            </a:r>
            <a:r>
              <a:rPr lang="en-US" dirty="0"/>
              <a:t> Health information is shared or images are obtained without patient consent</a:t>
            </a:r>
          </a:p>
          <a:p>
            <a:r>
              <a:rPr lang="en-US" b="1" dirty="0"/>
              <a:t>Examples</a:t>
            </a:r>
            <a:endParaRPr lang="en-US" dirty="0"/>
          </a:p>
          <a:p>
            <a:r>
              <a:rPr lang="en-US" dirty="0"/>
              <a:t>Sharing a patient’s medical diagnosis with a family member prior to receiving consent from the patient</a:t>
            </a:r>
          </a:p>
          <a:p>
            <a:r>
              <a:rPr lang="en-US" dirty="0"/>
              <a:t>Posting a picture to social media that includes patient information in the background</a:t>
            </a:r>
          </a:p>
          <a:p>
            <a:r>
              <a:rPr lang="en-US" b="1" dirty="0"/>
              <a:t>Intentional Infliction of Emotional Distress</a:t>
            </a:r>
          </a:p>
          <a:p>
            <a:r>
              <a:rPr lang="en-US" b="1" dirty="0"/>
              <a:t>Definition:</a:t>
            </a:r>
            <a:r>
              <a:rPr lang="en-US" dirty="0"/>
              <a:t> The nurse’s actions are so outrageous that it leads to emotional shock of the patient</a:t>
            </a:r>
          </a:p>
          <a:p>
            <a:r>
              <a:rPr lang="en-US" b="1" dirty="0"/>
              <a:t>Example</a:t>
            </a:r>
            <a:endParaRPr lang="en-US" dirty="0"/>
          </a:p>
          <a:p>
            <a:r>
              <a:rPr lang="en-US" dirty="0"/>
              <a:t>In </a:t>
            </a:r>
            <a:r>
              <a:rPr lang="en-US" i="1" dirty="0"/>
              <a:t>Roddy v Tanner Medical Center,</a:t>
            </a:r>
            <a:r>
              <a:rPr lang="en-US" dirty="0"/>
              <a:t> 2003, the patient was discharged home after a spontaneous abortion at 10 weeks of gestation. At home, the patient discovered that the fetus was still in the bag of soiled clothes worn in the emergency department. The patient sued the hospital for emotional distress (Mahlmeister, 2017).</a:t>
            </a:r>
          </a:p>
          <a:p>
            <a:endParaRPr lang="en-US" dirty="0"/>
          </a:p>
        </p:txBody>
      </p:sp>
      <p:sp>
        <p:nvSpPr>
          <p:cNvPr id="4" name="Slide Number Placeholder 3"/>
          <p:cNvSpPr>
            <a:spLocks noGrp="1"/>
          </p:cNvSpPr>
          <p:nvPr>
            <p:ph type="sldNum" sz="quarter" idx="5"/>
          </p:nvPr>
        </p:nvSpPr>
        <p:spPr/>
        <p:txBody>
          <a:bodyPr/>
          <a:lstStyle/>
          <a:p>
            <a:fld id="{4C6DE797-5C54-4B38-9C3F-E815EC84B031}" type="slidenum">
              <a:rPr lang="en-US" smtClean="0"/>
              <a:t>33</a:t>
            </a:fld>
            <a:endParaRPr lang="en-US"/>
          </a:p>
        </p:txBody>
      </p:sp>
    </p:spTree>
    <p:extLst>
      <p:ext uri="{BB962C8B-B14F-4D97-AF65-F5344CB8AC3E}">
        <p14:creationId xmlns:p14="http://schemas.microsoft.com/office/powerpoint/2010/main" val="114625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6DE797-5C54-4B38-9C3F-E815EC84B031}" type="slidenum">
              <a:rPr lang="en-US" smtClean="0"/>
              <a:t>6</a:t>
            </a:fld>
            <a:endParaRPr lang="en-US"/>
          </a:p>
        </p:txBody>
      </p:sp>
    </p:spTree>
    <p:extLst>
      <p:ext uri="{BB962C8B-B14F-4D97-AF65-F5344CB8AC3E}">
        <p14:creationId xmlns:p14="http://schemas.microsoft.com/office/powerpoint/2010/main" val="3736452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scheduling screen shots</a:t>
            </a:r>
          </a:p>
        </p:txBody>
      </p:sp>
      <p:sp>
        <p:nvSpPr>
          <p:cNvPr id="4" name="Slide Number Placeholder 3"/>
          <p:cNvSpPr>
            <a:spLocks noGrp="1"/>
          </p:cNvSpPr>
          <p:nvPr>
            <p:ph type="sldNum" sz="quarter" idx="5"/>
          </p:nvPr>
        </p:nvSpPr>
        <p:spPr/>
        <p:txBody>
          <a:bodyPr/>
          <a:lstStyle/>
          <a:p>
            <a:fld id="{4C6DE797-5C54-4B38-9C3F-E815EC84B031}" type="slidenum">
              <a:rPr lang="en-US" smtClean="0"/>
              <a:t>7</a:t>
            </a:fld>
            <a:endParaRPr lang="en-US"/>
          </a:p>
        </p:txBody>
      </p:sp>
    </p:spTree>
    <p:extLst>
      <p:ext uri="{BB962C8B-B14F-4D97-AF65-F5344CB8AC3E}">
        <p14:creationId xmlns:p14="http://schemas.microsoft.com/office/powerpoint/2010/main" val="1025302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Compatibility Examples </a:t>
            </a:r>
          </a:p>
        </p:txBody>
      </p:sp>
      <p:sp>
        <p:nvSpPr>
          <p:cNvPr id="4" name="Slide Number Placeholder 3"/>
          <p:cNvSpPr>
            <a:spLocks noGrp="1"/>
          </p:cNvSpPr>
          <p:nvPr>
            <p:ph type="sldNum" sz="quarter" idx="5"/>
          </p:nvPr>
        </p:nvSpPr>
        <p:spPr/>
        <p:txBody>
          <a:bodyPr/>
          <a:lstStyle/>
          <a:p>
            <a:fld id="{4C6DE797-5C54-4B38-9C3F-E815EC84B031}" type="slidenum">
              <a:rPr lang="en-US" smtClean="0"/>
              <a:t>8</a:t>
            </a:fld>
            <a:endParaRPr lang="en-US"/>
          </a:p>
        </p:txBody>
      </p:sp>
    </p:spTree>
    <p:extLst>
      <p:ext uri="{BB962C8B-B14F-4D97-AF65-F5344CB8AC3E}">
        <p14:creationId xmlns:p14="http://schemas.microsoft.com/office/powerpoint/2010/main" val="1330795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must do the remediation no matter the score. </a:t>
            </a:r>
          </a:p>
          <a:p>
            <a:r>
              <a:rPr lang="en-US" dirty="0"/>
              <a:t>Due one week after HESI and MUST be turned into the canvas shell</a:t>
            </a:r>
          </a:p>
          <a:p>
            <a:r>
              <a:rPr lang="en-US" dirty="0"/>
              <a:t>Screenshots must have your name</a:t>
            </a:r>
          </a:p>
        </p:txBody>
      </p:sp>
      <p:sp>
        <p:nvSpPr>
          <p:cNvPr id="4" name="Slide Number Placeholder 3"/>
          <p:cNvSpPr>
            <a:spLocks noGrp="1"/>
          </p:cNvSpPr>
          <p:nvPr>
            <p:ph type="sldNum" sz="quarter" idx="5"/>
          </p:nvPr>
        </p:nvSpPr>
        <p:spPr/>
        <p:txBody>
          <a:bodyPr/>
          <a:lstStyle/>
          <a:p>
            <a:fld id="{4C6DE797-5C54-4B38-9C3F-E815EC84B031}" type="slidenum">
              <a:rPr lang="en-US" smtClean="0"/>
              <a:t>9</a:t>
            </a:fld>
            <a:endParaRPr lang="en-US"/>
          </a:p>
        </p:txBody>
      </p:sp>
    </p:spTree>
    <p:extLst>
      <p:ext uri="{BB962C8B-B14F-4D97-AF65-F5344CB8AC3E}">
        <p14:creationId xmlns:p14="http://schemas.microsoft.com/office/powerpoint/2010/main" val="1122670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6DE797-5C54-4B38-9C3F-E815EC84B031}" type="slidenum">
              <a:rPr lang="en-US" smtClean="0"/>
              <a:t>10</a:t>
            </a:fld>
            <a:endParaRPr lang="en-US"/>
          </a:p>
        </p:txBody>
      </p:sp>
    </p:spTree>
    <p:extLst>
      <p:ext uri="{BB962C8B-B14F-4D97-AF65-F5344CB8AC3E}">
        <p14:creationId xmlns:p14="http://schemas.microsoft.com/office/powerpoint/2010/main" val="3521135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u="sng" dirty="0"/>
              <a:t>Access the exams only through the Module.</a:t>
            </a:r>
            <a:endParaRPr lang="en-US" dirty="0"/>
          </a:p>
          <a:p>
            <a:pPr rtl="0"/>
            <a:r>
              <a:rPr lang="en-US" b="1" dirty="0"/>
              <a:t>Do not access the exam from the To Do List or the name/list in the gradebook.</a:t>
            </a:r>
            <a:endParaRPr lang="en-US" dirty="0"/>
          </a:p>
          <a:p>
            <a:endParaRPr lang="en-US" dirty="0"/>
          </a:p>
        </p:txBody>
      </p:sp>
      <p:sp>
        <p:nvSpPr>
          <p:cNvPr id="4" name="Slide Number Placeholder 3"/>
          <p:cNvSpPr>
            <a:spLocks noGrp="1"/>
          </p:cNvSpPr>
          <p:nvPr>
            <p:ph type="sldNum" sz="quarter" idx="5"/>
          </p:nvPr>
        </p:nvSpPr>
        <p:spPr/>
        <p:txBody>
          <a:bodyPr/>
          <a:lstStyle/>
          <a:p>
            <a:fld id="{4C6DE797-5C54-4B38-9C3F-E815EC84B031}" type="slidenum">
              <a:rPr lang="en-US" smtClean="0"/>
              <a:t>11</a:t>
            </a:fld>
            <a:endParaRPr lang="en-US"/>
          </a:p>
        </p:txBody>
      </p:sp>
    </p:spTree>
    <p:extLst>
      <p:ext uri="{BB962C8B-B14F-4D97-AF65-F5344CB8AC3E}">
        <p14:creationId xmlns:p14="http://schemas.microsoft.com/office/powerpoint/2010/main" val="1754258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6DE797-5C54-4B38-9C3F-E815EC84B031}" type="slidenum">
              <a:rPr lang="en-US" smtClean="0"/>
              <a:t>13</a:t>
            </a:fld>
            <a:endParaRPr lang="en-US"/>
          </a:p>
        </p:txBody>
      </p:sp>
    </p:spTree>
    <p:extLst>
      <p:ext uri="{BB962C8B-B14F-4D97-AF65-F5344CB8AC3E}">
        <p14:creationId xmlns:p14="http://schemas.microsoft.com/office/powerpoint/2010/main" val="2008822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91F9259A-1FE3-4FF9-8A07-BDD8177164ED}" type="datetime4">
              <a:rPr lang="en-US" smtClean="0"/>
              <a:t>January 6, 2026</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9D4AEF59-F28E-467C-9EA3-92D1CFAD475A}" type="slidenum">
              <a:rPr lang="en-US" smtClean="0"/>
              <a:t>‹#›</a:t>
            </a:fld>
            <a:endParaRPr lang="en-US"/>
          </a:p>
        </p:txBody>
      </p:sp>
    </p:spTree>
    <p:extLst>
      <p:ext uri="{BB962C8B-B14F-4D97-AF65-F5344CB8AC3E}">
        <p14:creationId xmlns:p14="http://schemas.microsoft.com/office/powerpoint/2010/main" val="3940807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3960BD-7AC1-4217-9611-AAA56D3EE38F}" type="datetime4">
              <a:rPr lang="en-US" smtClean="0"/>
              <a:pPr/>
              <a:t>January 6, 2026</a:t>
            </a:fld>
            <a:endParaRPr lang="en-US" dirty="0">
              <a:latin typeface="+mn-lt"/>
            </a:endParaRPr>
          </a:p>
        </p:txBody>
      </p:sp>
      <p:sp>
        <p:nvSpPr>
          <p:cNvPr id="6" name="Footer Placeholder 5"/>
          <p:cNvSpPr>
            <a:spLocks noGrp="1"/>
          </p:cNvSpPr>
          <p:nvPr>
            <p:ph type="ftr" sz="quarter" idx="11"/>
          </p:nvPr>
        </p:nvSpPr>
        <p:spPr/>
        <p:txBody>
          <a:bodyPr/>
          <a:lstStyle/>
          <a:p>
            <a:endParaRPr lang="en-US" dirty="0">
              <a:latin typeface="+mn-lt"/>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D4AEF59-F28E-467C-9EA3-92D1CFAD475A}" type="slidenum">
              <a:rPr lang="en-US" smtClean="0"/>
              <a:pPr/>
              <a:t>‹#›</a:t>
            </a:fld>
            <a:endParaRPr lang="en-US">
              <a:latin typeface="+mn-lt"/>
            </a:endParaRPr>
          </a:p>
        </p:txBody>
      </p:sp>
    </p:spTree>
    <p:extLst>
      <p:ext uri="{BB962C8B-B14F-4D97-AF65-F5344CB8AC3E}">
        <p14:creationId xmlns:p14="http://schemas.microsoft.com/office/powerpoint/2010/main" val="408949082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33960BD-7AC1-4217-9611-AAA56D3EE38F}" type="datetime4">
              <a:rPr lang="en-US" smtClean="0"/>
              <a:pPr/>
              <a:t>January 6, 2026</a:t>
            </a:fld>
            <a:endParaRPr lang="en-US" dirty="0">
              <a:latin typeface="+mn-lt"/>
            </a:endParaRPr>
          </a:p>
        </p:txBody>
      </p:sp>
      <p:sp>
        <p:nvSpPr>
          <p:cNvPr id="5" name="Footer Placeholder 4"/>
          <p:cNvSpPr>
            <a:spLocks noGrp="1"/>
          </p:cNvSpPr>
          <p:nvPr>
            <p:ph type="ftr" sz="quarter" idx="11"/>
          </p:nvPr>
        </p:nvSpPr>
        <p:spPr/>
        <p:txBody>
          <a:bodyPr/>
          <a:lstStyle/>
          <a:p>
            <a:endParaRPr lang="en-US" dirty="0">
              <a:latin typeface="+mn-lt"/>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D4AEF59-F28E-467C-9EA3-92D1CFAD475A}" type="slidenum">
              <a:rPr lang="en-US" smtClean="0"/>
              <a:pPr/>
              <a:t>‹#›</a:t>
            </a:fld>
            <a:endParaRPr lang="en-US">
              <a:latin typeface="+mn-lt"/>
            </a:endParaRPr>
          </a:p>
        </p:txBody>
      </p:sp>
    </p:spTree>
    <p:extLst>
      <p:ext uri="{BB962C8B-B14F-4D97-AF65-F5344CB8AC3E}">
        <p14:creationId xmlns:p14="http://schemas.microsoft.com/office/powerpoint/2010/main" val="262858353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33960BD-7AC1-4217-9611-AAA56D3EE38F}" type="datetime4">
              <a:rPr lang="en-US" smtClean="0"/>
              <a:pPr/>
              <a:t>January 6, 2026</a:t>
            </a:fld>
            <a:endParaRPr lang="en-US" dirty="0">
              <a:latin typeface="+mn-lt"/>
            </a:endParaRPr>
          </a:p>
        </p:txBody>
      </p:sp>
      <p:sp>
        <p:nvSpPr>
          <p:cNvPr id="5" name="Footer Placeholder 4"/>
          <p:cNvSpPr>
            <a:spLocks noGrp="1"/>
          </p:cNvSpPr>
          <p:nvPr>
            <p:ph type="ftr" sz="quarter" idx="11"/>
          </p:nvPr>
        </p:nvSpPr>
        <p:spPr/>
        <p:txBody>
          <a:bodyPr/>
          <a:lstStyle/>
          <a:p>
            <a:endParaRPr lang="en-US" dirty="0">
              <a:latin typeface="+mn-lt"/>
            </a:endParaRP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D4AEF59-F28E-467C-9EA3-92D1CFAD475A}" type="slidenum">
              <a:rPr lang="en-US" smtClean="0"/>
              <a:pPr/>
              <a:t>‹#›</a:t>
            </a:fld>
            <a:endParaRPr lang="en-US">
              <a:latin typeface="+mn-lt"/>
            </a:endParaRPr>
          </a:p>
        </p:txBody>
      </p:sp>
    </p:spTree>
    <p:extLst>
      <p:ext uri="{BB962C8B-B14F-4D97-AF65-F5344CB8AC3E}">
        <p14:creationId xmlns:p14="http://schemas.microsoft.com/office/powerpoint/2010/main" val="164621289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960BD-7AC1-4217-9611-AAA56D3EE38F}" type="datetime4">
              <a:rPr lang="en-US" smtClean="0"/>
              <a:pPr/>
              <a:t>January 6, 2026</a:t>
            </a:fld>
            <a:endParaRPr lang="en-US" dirty="0">
              <a:latin typeface="+mn-lt"/>
            </a:endParaRPr>
          </a:p>
        </p:txBody>
      </p:sp>
      <p:sp>
        <p:nvSpPr>
          <p:cNvPr id="5" name="Footer Placeholder 4"/>
          <p:cNvSpPr>
            <a:spLocks noGrp="1"/>
          </p:cNvSpPr>
          <p:nvPr>
            <p:ph type="ftr" sz="quarter" idx="11"/>
          </p:nvPr>
        </p:nvSpPr>
        <p:spPr/>
        <p:txBody>
          <a:bodyPr/>
          <a:lstStyle/>
          <a:p>
            <a:endParaRPr lang="en-US" dirty="0">
              <a:latin typeface="+mn-lt"/>
            </a:endParaRP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D4AEF59-F28E-467C-9EA3-92D1CFAD475A}" type="slidenum">
              <a:rPr lang="en-US" smtClean="0"/>
              <a:pPr/>
              <a:t>‹#›</a:t>
            </a:fld>
            <a:endParaRPr lang="en-US">
              <a:latin typeface="+mn-lt"/>
            </a:endParaRPr>
          </a:p>
        </p:txBody>
      </p:sp>
    </p:spTree>
    <p:extLst>
      <p:ext uri="{BB962C8B-B14F-4D97-AF65-F5344CB8AC3E}">
        <p14:creationId xmlns:p14="http://schemas.microsoft.com/office/powerpoint/2010/main" val="230544681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33960BD-7AC1-4217-9611-AAA56D3EE38F}" type="datetime4">
              <a:rPr lang="en-US" smtClean="0"/>
              <a:pPr/>
              <a:t>January 6, 2026</a:t>
            </a:fld>
            <a:endParaRPr lang="en-US" dirty="0">
              <a:latin typeface="+mn-lt"/>
            </a:endParaRPr>
          </a:p>
        </p:txBody>
      </p:sp>
      <p:sp>
        <p:nvSpPr>
          <p:cNvPr id="8" name="Footer Placeholder 7"/>
          <p:cNvSpPr>
            <a:spLocks noGrp="1"/>
          </p:cNvSpPr>
          <p:nvPr>
            <p:ph type="ftr" sz="quarter" idx="11"/>
          </p:nvPr>
        </p:nvSpPr>
        <p:spPr/>
        <p:txBody>
          <a:bodyPr/>
          <a:lstStyle/>
          <a:p>
            <a:endParaRPr lang="en-US" dirty="0">
              <a:latin typeface="+mn-lt"/>
            </a:endParaRPr>
          </a:p>
        </p:txBody>
      </p:sp>
      <p:sp>
        <p:nvSpPr>
          <p:cNvPr id="9" name="Slide Number Placeholder 8"/>
          <p:cNvSpPr>
            <a:spLocks noGrp="1"/>
          </p:cNvSpPr>
          <p:nvPr>
            <p:ph type="sldNum" sz="quarter" idx="12"/>
          </p:nvPr>
        </p:nvSpPr>
        <p:spPr/>
        <p:txBody>
          <a:bodyPr/>
          <a:lstStyle/>
          <a:p>
            <a:fld id="{9D4AEF59-F28E-467C-9EA3-92D1CFAD475A}" type="slidenum">
              <a:rPr lang="en-US" smtClean="0"/>
              <a:pPr/>
              <a:t>‹#›</a:t>
            </a:fld>
            <a:endParaRPr lang="en-US">
              <a:latin typeface="+mn-lt"/>
            </a:endParaRPr>
          </a:p>
        </p:txBody>
      </p:sp>
    </p:spTree>
    <p:extLst>
      <p:ext uri="{BB962C8B-B14F-4D97-AF65-F5344CB8AC3E}">
        <p14:creationId xmlns:p14="http://schemas.microsoft.com/office/powerpoint/2010/main" val="192942017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33960BD-7AC1-4217-9611-AAA56D3EE38F}" type="datetime4">
              <a:rPr lang="en-US" smtClean="0"/>
              <a:pPr/>
              <a:t>January 6, 2026</a:t>
            </a:fld>
            <a:endParaRPr lang="en-US" dirty="0">
              <a:latin typeface="+mn-lt"/>
            </a:endParaRPr>
          </a:p>
        </p:txBody>
      </p:sp>
      <p:sp>
        <p:nvSpPr>
          <p:cNvPr id="8" name="Footer Placeholder 7"/>
          <p:cNvSpPr>
            <a:spLocks noGrp="1"/>
          </p:cNvSpPr>
          <p:nvPr>
            <p:ph type="ftr" sz="quarter" idx="11"/>
          </p:nvPr>
        </p:nvSpPr>
        <p:spPr/>
        <p:txBody>
          <a:bodyPr/>
          <a:lstStyle/>
          <a:p>
            <a:endParaRPr lang="en-US" dirty="0">
              <a:latin typeface="+mn-lt"/>
            </a:endParaRPr>
          </a:p>
        </p:txBody>
      </p:sp>
      <p:sp>
        <p:nvSpPr>
          <p:cNvPr id="9" name="Slide Number Placeholder 8"/>
          <p:cNvSpPr>
            <a:spLocks noGrp="1"/>
          </p:cNvSpPr>
          <p:nvPr>
            <p:ph type="sldNum" sz="quarter" idx="12"/>
          </p:nvPr>
        </p:nvSpPr>
        <p:spPr/>
        <p:txBody>
          <a:bodyPr/>
          <a:lstStyle/>
          <a:p>
            <a:fld id="{9D4AEF59-F28E-467C-9EA3-92D1CFAD475A}" type="slidenum">
              <a:rPr lang="en-US" smtClean="0"/>
              <a:pPr/>
              <a:t>‹#›</a:t>
            </a:fld>
            <a:endParaRPr lang="en-US">
              <a:latin typeface="+mn-lt"/>
            </a:endParaRPr>
          </a:p>
        </p:txBody>
      </p:sp>
    </p:spTree>
    <p:extLst>
      <p:ext uri="{BB962C8B-B14F-4D97-AF65-F5344CB8AC3E}">
        <p14:creationId xmlns:p14="http://schemas.microsoft.com/office/powerpoint/2010/main" val="157068676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C3C8F-D4A7-4EAD-92AD-82C91CB8BB85}" type="datetime4">
              <a:rPr lang="en-US" smtClean="0"/>
              <a:t>January 6, 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202357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11D41-E33C-4BC7-8272-37E8417FD097}" type="datetime4">
              <a:rPr lang="en-US" smtClean="0"/>
              <a:t>January 6, 2026</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161349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7" name="Content Placeholder 2"/>
          <p:cNvSpPr>
            <a:spLocks noGrp="1"/>
          </p:cNvSpPr>
          <p:nvPr>
            <p:ph idx="1"/>
          </p:nvPr>
        </p:nvSpPr>
        <p:spPr>
          <a:xfrm>
            <a:off x="619277" y="1641475"/>
            <a:ext cx="10972799" cy="4454525"/>
          </a:xfrm>
        </p:spPr>
        <p:txBody>
          <a:bodyPr/>
          <a:lstStyle>
            <a:lvl1pPr>
              <a:buClr>
                <a:schemeClr val="tx1"/>
              </a:buClr>
              <a:defRPr/>
            </a:lvl1pPr>
            <a:lvl3pPr>
              <a:buClr>
                <a:schemeClr val="tx1"/>
              </a:buClr>
              <a:defRPr/>
            </a:lvl3pPr>
            <a:lvl4pPr>
              <a:buClr>
                <a:schemeClr val="tx1"/>
              </a:buClr>
              <a:defRPr/>
            </a:lvl4pPr>
            <a:lvl5pPr>
              <a:buClr>
                <a:schemeClr val="tx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7"/>
          <p:cNvSpPr>
            <a:spLocks noGrp="1"/>
          </p:cNvSpPr>
          <p:nvPr>
            <p:ph type="sldNum" sz="quarter" idx="10"/>
          </p:nvPr>
        </p:nvSpPr>
        <p:spPr>
          <a:ln/>
        </p:spPr>
        <p:txBody>
          <a:bodyPr/>
          <a:lstStyle>
            <a:lvl1pPr>
              <a:defRPr/>
            </a:lvl1pPr>
          </a:lstStyle>
          <a:p>
            <a:r>
              <a:rPr lang="en-GB" altLang="en-US" dirty="0">
                <a:latin typeface="Arial" panose="020B0604020202020204" pitchFamily="34" charset="0"/>
              </a:rPr>
              <a:t> </a:t>
            </a:r>
            <a:fld id="{11E39738-E926-4EEB-8FDC-E60FADDB4B5A}" type="slidenum">
              <a:rPr lang="en-GB" altLang="en-US" smtClean="0">
                <a:latin typeface="Arial" panose="020B0604020202020204" pitchFamily="34" charset="0"/>
              </a:rPr>
              <a:pPr/>
              <a:t>‹#›</a:t>
            </a:fld>
            <a:endParaRPr lang="en-GB" altLang="en-US" dirty="0">
              <a:latin typeface="Arial" panose="020B0604020202020204" pitchFamily="34" charset="0"/>
            </a:endParaRPr>
          </a:p>
        </p:txBody>
      </p:sp>
    </p:spTree>
    <p:extLst>
      <p:ext uri="{BB962C8B-B14F-4D97-AF65-F5344CB8AC3E}">
        <p14:creationId xmlns:p14="http://schemas.microsoft.com/office/powerpoint/2010/main" val="251008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340FED-6E95-4177-A7EF-CD303B9E611D}" type="datetime4">
              <a:rPr lang="en-US" smtClean="0"/>
              <a:t>January 6, 2026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208939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7962CB-39AD-45A9-800F-54DAB53D6021}" type="datetime4">
              <a:rPr lang="en-US" smtClean="0"/>
              <a:t>January 6, 2026</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278649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EDF93D-55AB-4606-B9D7-742F1FC51983}" type="datetime4">
              <a:rPr lang="en-US" smtClean="0"/>
              <a:t>January 6, 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920671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F2841D-FB5C-47AB-B2FF-32E855C1EA71}" type="datetime4">
              <a:rPr lang="en-US" smtClean="0"/>
              <a:t>January 6, 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514226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8537E9-D174-424D-BEE8-AFC4CA5F9F97}" type="datetime4">
              <a:rPr lang="en-US" smtClean="0"/>
              <a:t>January 6, 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4087175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44C0-F7AC-49C2-8289-1E7A86D9FB50}" type="datetime4">
              <a:rPr lang="en-US" smtClean="0"/>
              <a:t>January 6, 2026</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4107896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BB84BC-6E78-40D1-8831-40AB1F596614}" type="datetime4">
              <a:rPr lang="en-US" smtClean="0"/>
              <a:t>January 6, 2026</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996869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FA080F-3961-4D42-BEDE-84A1FED032F1}" type="datetime4">
              <a:rPr lang="en-US" smtClean="0"/>
              <a:t>January 6, 2026</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477310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20">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A33960BD-7AC1-4217-9611-AAA56D3EE38F}" type="datetime4">
              <a:rPr lang="en-US" smtClean="0"/>
              <a:pPr/>
              <a:t>January 6, 2026</a:t>
            </a:fld>
            <a:endParaRPr lang="en-US" dirty="0">
              <a:latin typeface="+mn-lt"/>
            </a:endParaRPr>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latin typeface="+mn-lt"/>
            </a:endParaRP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9D4AEF59-F28E-467C-9EA3-92D1CFAD475A}" type="slidenum">
              <a:rPr lang="en-US" smtClean="0"/>
              <a:pPr/>
              <a:t>‹#›</a:t>
            </a:fld>
            <a:endParaRPr lang="en-US">
              <a:latin typeface="+mn-lt"/>
            </a:endParaRPr>
          </a:p>
        </p:txBody>
      </p:sp>
    </p:spTree>
    <p:extLst>
      <p:ext uri="{BB962C8B-B14F-4D97-AF65-F5344CB8AC3E}">
        <p14:creationId xmlns:p14="http://schemas.microsoft.com/office/powerpoint/2010/main" val="4024006270"/>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 id="2147483852" r:id="rId18"/>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www.pickpik.com/mathematics-schoolboy-calculation-school-student-person-61932"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jpeg"/><Relationship Id="rId7" Type="http://schemas.openxmlformats.org/officeDocument/2006/relationships/diagramColors" Target="../diagrams/colors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jpeg"/><Relationship Id="rId7" Type="http://schemas.openxmlformats.org/officeDocument/2006/relationships/diagramColors" Target="../diagrams/colors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jpeg"/><Relationship Id="rId7" Type="http://schemas.openxmlformats.org/officeDocument/2006/relationships/diagramColors" Target="../diagrams/colors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jpeg"/><Relationship Id="rId7" Type="http://schemas.openxmlformats.org/officeDocument/2006/relationships/diagramColors" Target="../diagrams/colors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jpeg"/><Relationship Id="rId7" Type="http://schemas.openxmlformats.org/officeDocument/2006/relationships/diagramColors" Target="../diagrams/colors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jpeg"/><Relationship Id="rId7"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hyperlink" Target="https://www.nursingworld.org/practice-policy/nursing-excellence/ethic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correctionalnurse.net/correctional-nurse-professional-practice-update-the-new-ana-code-of-ethics-provision-6/" TargetMode="Externa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jpeg"/><Relationship Id="rId7" Type="http://schemas.openxmlformats.org/officeDocument/2006/relationships/diagramColors" Target="../diagrams/colors1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DE0DD-CB4B-3C71-00FD-196C56A99CE1}"/>
              </a:ext>
            </a:extLst>
          </p:cNvPr>
          <p:cNvSpPr>
            <a:spLocks noGrp="1"/>
          </p:cNvSpPr>
          <p:nvPr>
            <p:ph type="ctrTitle"/>
          </p:nvPr>
        </p:nvSpPr>
        <p:spPr/>
        <p:txBody>
          <a:bodyPr/>
          <a:lstStyle/>
          <a:p>
            <a:r>
              <a:rPr lang="en-US" dirty="0"/>
              <a:t>Welcome to NSG 521</a:t>
            </a:r>
          </a:p>
        </p:txBody>
      </p:sp>
      <p:sp>
        <p:nvSpPr>
          <p:cNvPr id="3" name="Subtitle 2">
            <a:extLst>
              <a:ext uri="{FF2B5EF4-FFF2-40B4-BE49-F238E27FC236}">
                <a16:creationId xmlns:a16="http://schemas.microsoft.com/office/drawing/2014/main" id="{334B5409-2397-D33C-A33B-97309243615E}"/>
              </a:ext>
            </a:extLst>
          </p:cNvPr>
          <p:cNvSpPr>
            <a:spLocks noGrp="1"/>
          </p:cNvSpPr>
          <p:nvPr>
            <p:ph type="subTitle" idx="1"/>
          </p:nvPr>
        </p:nvSpPr>
        <p:spPr/>
        <p:txBody>
          <a:bodyPr/>
          <a:lstStyle/>
          <a:p>
            <a:r>
              <a:rPr lang="en-US" dirty="0"/>
              <a:t>Fundamental Concepts &amp; Health Assessment </a:t>
            </a:r>
          </a:p>
        </p:txBody>
      </p:sp>
    </p:spTree>
    <p:extLst>
      <p:ext uri="{BB962C8B-B14F-4D97-AF65-F5344CB8AC3E}">
        <p14:creationId xmlns:p14="http://schemas.microsoft.com/office/powerpoint/2010/main" val="646406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2B43-9A7D-2B63-1855-AAC450599008}"/>
              </a:ext>
            </a:extLst>
          </p:cNvPr>
          <p:cNvSpPr>
            <a:spLocks noGrp="1"/>
          </p:cNvSpPr>
          <p:nvPr>
            <p:ph type="title"/>
          </p:nvPr>
        </p:nvSpPr>
        <p:spPr>
          <a:xfrm>
            <a:off x="1154953" y="973668"/>
            <a:ext cx="8761413" cy="706964"/>
          </a:xfrm>
        </p:spPr>
        <p:txBody>
          <a:bodyPr>
            <a:normAutofit/>
          </a:bodyPr>
          <a:lstStyle/>
          <a:p>
            <a:r>
              <a:rPr lang="en-US" b="1" dirty="0" err="1">
                <a:effectLst>
                  <a:outerShdw blurRad="38100" dist="38100" dir="2700000" algn="tl">
                    <a:srgbClr val="000000">
                      <a:alpha val="43137"/>
                    </a:srgbClr>
                  </a:outerShdw>
                </a:effectLst>
              </a:rPr>
              <a:t>Sherpath</a:t>
            </a:r>
            <a:r>
              <a:rPr lang="en-US" b="1" dirty="0">
                <a:effectLst>
                  <a:outerShdw blurRad="38100" dist="38100" dir="2700000" algn="tl">
                    <a:srgbClr val="000000">
                      <a:alpha val="43137"/>
                    </a:srgbClr>
                  </a:outerShdw>
                </a:effectLst>
              </a:rPr>
              <a:t> </a:t>
            </a:r>
          </a:p>
        </p:txBody>
      </p:sp>
      <p:pic>
        <p:nvPicPr>
          <p:cNvPr id="5" name="Picture 4">
            <a:extLst>
              <a:ext uri="{FF2B5EF4-FFF2-40B4-BE49-F238E27FC236}">
                <a16:creationId xmlns:a16="http://schemas.microsoft.com/office/drawing/2014/main" id="{0A0710C4-B4B3-D2E2-0FA3-CB1BCE779595}"/>
              </a:ext>
            </a:extLst>
          </p:cNvPr>
          <p:cNvPicPr>
            <a:picLocks noChangeAspect="1"/>
          </p:cNvPicPr>
          <p:nvPr/>
        </p:nvPicPr>
        <p:blipFill>
          <a:blip r:embed="rId3"/>
          <a:srcRect r="4" b="5569"/>
          <a:stretch>
            <a:fillRect/>
          </a:stretch>
        </p:blipFill>
        <p:spPr>
          <a:xfrm>
            <a:off x="842375" y="2531422"/>
            <a:ext cx="5043834" cy="3560455"/>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a:extLst>
              <a:ext uri="{FF2B5EF4-FFF2-40B4-BE49-F238E27FC236}">
                <a16:creationId xmlns:a16="http://schemas.microsoft.com/office/drawing/2014/main" id="{B47C1D08-7D04-D8BF-9FD5-D69219540807}"/>
              </a:ext>
            </a:extLst>
          </p:cNvPr>
          <p:cNvSpPr>
            <a:spLocks noGrp="1"/>
          </p:cNvSpPr>
          <p:nvPr>
            <p:ph idx="1"/>
          </p:nvPr>
        </p:nvSpPr>
        <p:spPr>
          <a:xfrm>
            <a:off x="5980954" y="2603500"/>
            <a:ext cx="5211979" cy="3416300"/>
          </a:xfrm>
        </p:spPr>
        <p:txBody>
          <a:bodyPr anchor="ctr">
            <a:normAutofit lnSpcReduction="10000"/>
          </a:bodyPr>
          <a:lstStyle/>
          <a:p>
            <a:pPr>
              <a:lnSpc>
                <a:spcPct val="90000"/>
              </a:lnSpc>
            </a:pPr>
            <a:r>
              <a:rPr lang="en-US" sz="1500"/>
              <a:t>Lessons</a:t>
            </a:r>
          </a:p>
          <a:p>
            <a:pPr lvl="1">
              <a:lnSpc>
                <a:spcPct val="90000"/>
              </a:lnSpc>
            </a:pPr>
            <a:r>
              <a:rPr lang="en-US" sz="1500"/>
              <a:t>Worth 10 points. </a:t>
            </a:r>
          </a:p>
          <a:p>
            <a:pPr lvl="1">
              <a:lnSpc>
                <a:spcPct val="90000"/>
              </a:lnSpc>
            </a:pPr>
            <a:r>
              <a:rPr lang="en-US" sz="1500"/>
              <a:t>May take multiple times.</a:t>
            </a:r>
          </a:p>
          <a:p>
            <a:pPr>
              <a:lnSpc>
                <a:spcPct val="90000"/>
              </a:lnSpc>
            </a:pPr>
            <a:r>
              <a:rPr lang="en-US" sz="1500"/>
              <a:t>EAQ</a:t>
            </a:r>
          </a:p>
          <a:p>
            <a:pPr lvl="1">
              <a:lnSpc>
                <a:spcPct val="90000"/>
              </a:lnSpc>
            </a:pPr>
            <a:r>
              <a:rPr lang="en-US" sz="1500"/>
              <a:t>25 questions</a:t>
            </a:r>
          </a:p>
          <a:p>
            <a:pPr lvl="1">
              <a:lnSpc>
                <a:spcPct val="90000"/>
              </a:lnSpc>
            </a:pPr>
            <a:r>
              <a:rPr lang="en-US" sz="1500"/>
              <a:t>Can only take once</a:t>
            </a:r>
          </a:p>
          <a:p>
            <a:pPr lvl="1">
              <a:lnSpc>
                <a:spcPct val="90000"/>
              </a:lnSpc>
            </a:pPr>
            <a:r>
              <a:rPr lang="en-US" sz="1500"/>
              <a:t>Can create your own</a:t>
            </a:r>
          </a:p>
          <a:p>
            <a:pPr>
              <a:lnSpc>
                <a:spcPct val="90000"/>
              </a:lnSpc>
            </a:pPr>
            <a:r>
              <a:rPr lang="en-US" sz="1500"/>
              <a:t>Mastery Quizzes </a:t>
            </a:r>
          </a:p>
          <a:p>
            <a:pPr lvl="1">
              <a:lnSpc>
                <a:spcPct val="90000"/>
              </a:lnSpc>
            </a:pPr>
            <a:r>
              <a:rPr lang="en-US" sz="1500"/>
              <a:t>Have to hit the assigned mastery level – may take 10 questions, may take 70. </a:t>
            </a:r>
          </a:p>
          <a:p>
            <a:pPr lvl="1">
              <a:lnSpc>
                <a:spcPct val="90000"/>
              </a:lnSpc>
            </a:pPr>
            <a:r>
              <a:rPr lang="en-US" sz="1500"/>
              <a:t>Only may take once. </a:t>
            </a:r>
          </a:p>
          <a:p>
            <a:pPr lvl="1">
              <a:lnSpc>
                <a:spcPct val="90000"/>
              </a:lnSpc>
            </a:pPr>
            <a:endParaRPr lang="en-US" sz="1500"/>
          </a:p>
        </p:txBody>
      </p:sp>
      <p:sp>
        <p:nvSpPr>
          <p:cNvPr id="6" name="Arrow: Right 5">
            <a:extLst>
              <a:ext uri="{FF2B5EF4-FFF2-40B4-BE49-F238E27FC236}">
                <a16:creationId xmlns:a16="http://schemas.microsoft.com/office/drawing/2014/main" id="{71F2B027-A5F4-D8BF-5ACE-962AA4DF41F4}"/>
              </a:ext>
            </a:extLst>
          </p:cNvPr>
          <p:cNvSpPr/>
          <p:nvPr/>
        </p:nvSpPr>
        <p:spPr>
          <a:xfrm>
            <a:off x="194672" y="4803820"/>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21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35691-3533-A720-6E9B-168C73DF8558}"/>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Dosage Calculation Exams </a:t>
            </a:r>
          </a:p>
        </p:txBody>
      </p:sp>
      <p:sp>
        <p:nvSpPr>
          <p:cNvPr id="3" name="Content Placeholder 2">
            <a:extLst>
              <a:ext uri="{FF2B5EF4-FFF2-40B4-BE49-F238E27FC236}">
                <a16:creationId xmlns:a16="http://schemas.microsoft.com/office/drawing/2014/main" id="{D39F8BF5-D080-B3B1-CA2E-F4F330F6A287}"/>
              </a:ext>
            </a:extLst>
          </p:cNvPr>
          <p:cNvSpPr>
            <a:spLocks noGrp="1"/>
          </p:cNvSpPr>
          <p:nvPr>
            <p:ph sz="half" idx="1"/>
          </p:nvPr>
        </p:nvSpPr>
        <p:spPr>
          <a:xfrm>
            <a:off x="1154953" y="2526227"/>
            <a:ext cx="4825158" cy="3810179"/>
          </a:xfrm>
        </p:spPr>
        <p:txBody>
          <a:bodyPr>
            <a:normAutofit fontScale="85000" lnSpcReduction="20000"/>
          </a:bodyPr>
          <a:lstStyle/>
          <a:p>
            <a:r>
              <a:rPr lang="en-US" dirty="0"/>
              <a:t>Must obtain 80% on one of three to pass the course. </a:t>
            </a:r>
          </a:p>
          <a:p>
            <a:r>
              <a:rPr lang="en-US" dirty="0"/>
              <a:t>If you get 80% or higher you do not need to take additional tests in this course. </a:t>
            </a:r>
          </a:p>
          <a:p>
            <a:r>
              <a:rPr lang="en-US" dirty="0"/>
              <a:t>If you do not pass exam 1. There is a suggested remediation.  Retake in week 9. </a:t>
            </a:r>
          </a:p>
          <a:p>
            <a:r>
              <a:rPr lang="en-US" dirty="0"/>
              <a:t>If you do not pass exam 2 you MUST remediate AND have approval from the program chair. </a:t>
            </a:r>
          </a:p>
          <a:p>
            <a:r>
              <a:rPr lang="en-US" dirty="0"/>
              <a:t>If you do not take a test, it is considered forfeited – unless there are extenuating circumstances. </a:t>
            </a:r>
          </a:p>
          <a:p>
            <a:r>
              <a:rPr lang="en-US" dirty="0"/>
              <a:t>You may use a standard calculator and a small white board that fits the screen for the exam. </a:t>
            </a:r>
          </a:p>
        </p:txBody>
      </p:sp>
      <p:pic>
        <p:nvPicPr>
          <p:cNvPr id="6" name="Content Placeholder 5">
            <a:extLst>
              <a:ext uri="{FF2B5EF4-FFF2-40B4-BE49-F238E27FC236}">
                <a16:creationId xmlns:a16="http://schemas.microsoft.com/office/drawing/2014/main" id="{AE3BB7CD-8268-8762-DC61-28402DC4050F}"/>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77794" y="2683660"/>
            <a:ext cx="4825157" cy="3216771"/>
          </a:xfrm>
        </p:spPr>
      </p:pic>
    </p:spTree>
    <p:extLst>
      <p:ext uri="{BB962C8B-B14F-4D97-AF65-F5344CB8AC3E}">
        <p14:creationId xmlns:p14="http://schemas.microsoft.com/office/powerpoint/2010/main" val="2161596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7E24F-6D87-976B-C7BF-C46ABE04C3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C903D4-01C2-E422-3669-12D5700DD067}"/>
              </a:ext>
            </a:extLst>
          </p:cNvPr>
          <p:cNvSpPr>
            <a:spLocks noGrp="1"/>
          </p:cNvSpPr>
          <p:nvPr>
            <p:ph type="title"/>
          </p:nvPr>
        </p:nvSpPr>
        <p:spPr/>
        <p:txBody>
          <a:bodyPr/>
          <a:lstStyle/>
          <a:p>
            <a:pPr algn="ctr"/>
            <a:r>
              <a:rPr lang="en-US" sz="4400" b="1" dirty="0">
                <a:effectLst>
                  <a:outerShdw blurRad="38100" dist="38100" dir="2700000" algn="tl">
                    <a:srgbClr val="000000">
                      <a:alpha val="43137"/>
                    </a:srgbClr>
                  </a:outerShdw>
                </a:effectLst>
              </a:rPr>
              <a:t>Test Problems? </a:t>
            </a:r>
          </a:p>
        </p:txBody>
      </p:sp>
      <p:sp>
        <p:nvSpPr>
          <p:cNvPr id="3" name="Content Placeholder 2">
            <a:extLst>
              <a:ext uri="{FF2B5EF4-FFF2-40B4-BE49-F238E27FC236}">
                <a16:creationId xmlns:a16="http://schemas.microsoft.com/office/drawing/2014/main" id="{B8592427-CE87-0E7D-E242-B1F8A84CE846}"/>
              </a:ext>
            </a:extLst>
          </p:cNvPr>
          <p:cNvSpPr>
            <a:spLocks noGrp="1"/>
          </p:cNvSpPr>
          <p:nvPr>
            <p:ph sz="half" idx="1"/>
          </p:nvPr>
        </p:nvSpPr>
        <p:spPr/>
        <p:txBody>
          <a:bodyPr>
            <a:normAutofit/>
          </a:bodyPr>
          <a:lstStyle/>
          <a:p>
            <a:r>
              <a:rPr lang="en-US" dirty="0"/>
              <a:t>Common Issues </a:t>
            </a:r>
          </a:p>
          <a:p>
            <a:pPr lvl="1"/>
            <a:r>
              <a:rPr lang="en-US" dirty="0"/>
              <a:t>Pay attention to am/pm. </a:t>
            </a:r>
          </a:p>
          <a:p>
            <a:pPr lvl="1"/>
            <a:r>
              <a:rPr lang="en-US" dirty="0"/>
              <a:t>Be sure to complete all required testing. </a:t>
            </a:r>
          </a:p>
          <a:p>
            <a:pPr lvl="1"/>
            <a:r>
              <a:rPr lang="en-US" dirty="0"/>
              <a:t>Do not wait until the last minute. </a:t>
            </a:r>
          </a:p>
          <a:p>
            <a:pPr lvl="1"/>
            <a:r>
              <a:rPr lang="en-US" dirty="0"/>
              <a:t>Review the catalog for makeup exams and grade appeals. </a:t>
            </a:r>
          </a:p>
        </p:txBody>
      </p:sp>
      <p:sp>
        <p:nvSpPr>
          <p:cNvPr id="4" name="Content Placeholder 3">
            <a:extLst>
              <a:ext uri="{FF2B5EF4-FFF2-40B4-BE49-F238E27FC236}">
                <a16:creationId xmlns:a16="http://schemas.microsoft.com/office/drawing/2014/main" id="{BD408B5B-3FBD-F5C4-58EB-499B56949AB4}"/>
              </a:ext>
            </a:extLst>
          </p:cNvPr>
          <p:cNvSpPr>
            <a:spLocks noGrp="1"/>
          </p:cNvSpPr>
          <p:nvPr>
            <p:ph sz="half" idx="2"/>
          </p:nvPr>
        </p:nvSpPr>
        <p:spPr/>
        <p:txBody>
          <a:bodyPr>
            <a:normAutofit/>
          </a:bodyPr>
          <a:lstStyle/>
          <a:p>
            <a:r>
              <a:rPr lang="en-US" sz="1600" dirty="0"/>
              <a:t>Technical Issues </a:t>
            </a:r>
          </a:p>
          <a:p>
            <a:pPr lvl="1"/>
            <a:r>
              <a:rPr lang="en-US" dirty="0"/>
              <a:t>You will need a Herzing IT (and other platform as necessary) ticket. MUST BE CREATED DURING THE TIME THE EXAM WAS OPENED</a:t>
            </a:r>
          </a:p>
          <a:p>
            <a:r>
              <a:rPr lang="en-US" sz="1600" dirty="0"/>
              <a:t>Extenuating Circumstances</a:t>
            </a:r>
          </a:p>
          <a:p>
            <a:pPr lvl="1"/>
            <a:r>
              <a:rPr lang="en-US" dirty="0"/>
              <a:t>Will need documentation. </a:t>
            </a:r>
          </a:p>
          <a:p>
            <a:pPr lvl="1"/>
            <a:r>
              <a:rPr lang="en-US" dirty="0"/>
              <a:t>Review syllabus and catalog for permissible issues. </a:t>
            </a:r>
          </a:p>
          <a:p>
            <a:r>
              <a:rPr lang="en-US" sz="1600" dirty="0"/>
              <a:t>Message your faculty and student services as soon as possible.  </a:t>
            </a:r>
          </a:p>
        </p:txBody>
      </p:sp>
    </p:spTree>
    <p:extLst>
      <p:ext uri="{BB962C8B-B14F-4D97-AF65-F5344CB8AC3E}">
        <p14:creationId xmlns:p14="http://schemas.microsoft.com/office/powerpoint/2010/main" val="4212923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E8E73954-55A3-DBEC-D771-DC5BE046097D}"/>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F212D2F1-3944-4942-A23E-17C20535F8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4" name="Rectangle 13">
              <a:extLst>
                <a:ext uri="{FF2B5EF4-FFF2-40B4-BE49-F238E27FC236}">
                  <a16:creationId xmlns:a16="http://schemas.microsoft.com/office/drawing/2014/main" id="{C2BD51DF-3A5A-455D-A32B-B9EB43BB62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1384515A-3472-4B9A-94E5-0C10F2E94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B126D553-ECE7-4AA9-884B-0DD8B582B8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a:extLst>
                <a:ext uri="{FF2B5EF4-FFF2-40B4-BE49-F238E27FC236}">
                  <a16:creationId xmlns:a16="http://schemas.microsoft.com/office/drawing/2014/main" id="{2D213F7E-17AD-4118-939D-4918F688D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a:extLst>
                <a:ext uri="{FF2B5EF4-FFF2-40B4-BE49-F238E27FC236}">
                  <a16:creationId xmlns:a16="http://schemas.microsoft.com/office/drawing/2014/main" id="{F344C32A-36E8-45AB-8FB2-25D57CCE2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a:extLst>
                <a:ext uri="{FF2B5EF4-FFF2-40B4-BE49-F238E27FC236}">
                  <a16:creationId xmlns:a16="http://schemas.microsoft.com/office/drawing/2014/main" id="{87226FBE-D2E1-4443-8DDC-B722AA606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Freeform 5">
              <a:extLst>
                <a:ext uri="{FF2B5EF4-FFF2-40B4-BE49-F238E27FC236}">
                  <a16:creationId xmlns:a16="http://schemas.microsoft.com/office/drawing/2014/main" id="{F62E82E9-3C15-44FB-9474-66002AD62D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1" name="Freeform 5">
              <a:extLst>
                <a:ext uri="{FF2B5EF4-FFF2-40B4-BE49-F238E27FC236}">
                  <a16:creationId xmlns:a16="http://schemas.microsoft.com/office/drawing/2014/main" id="{26F9C1B5-D9B1-4257-93F2-70496F7542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22" name="Freeform 5">
              <a:extLst>
                <a:ext uri="{FF2B5EF4-FFF2-40B4-BE49-F238E27FC236}">
                  <a16:creationId xmlns:a16="http://schemas.microsoft.com/office/drawing/2014/main" id="{3F015A23-3992-42F6-B909-29DCE7628B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4" name="Rectangle 23">
            <a:extLst>
              <a:ext uri="{FF2B5EF4-FFF2-40B4-BE49-F238E27FC236}">
                <a16:creationId xmlns:a16="http://schemas.microsoft.com/office/drawing/2014/main" id="{197C998A-4074-4935-9519-646722084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4E87B50C-BA86-4F51-A3E5-EE1354FCE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 name="Freeform 5">
            <a:extLst>
              <a:ext uri="{FF2B5EF4-FFF2-40B4-BE49-F238E27FC236}">
                <a16:creationId xmlns:a16="http://schemas.microsoft.com/office/drawing/2014/main" id="{E7DC5BDA-5569-44D1-B022-C75E74FC5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sp>
        <p:nvSpPr>
          <p:cNvPr id="5" name="Title 4">
            <a:extLst>
              <a:ext uri="{FF2B5EF4-FFF2-40B4-BE49-F238E27FC236}">
                <a16:creationId xmlns:a16="http://schemas.microsoft.com/office/drawing/2014/main" id="{33831328-3301-3AA0-B2C9-7B07BDE6E49D}"/>
              </a:ext>
            </a:extLst>
          </p:cNvPr>
          <p:cNvSpPr>
            <a:spLocks noGrp="1"/>
          </p:cNvSpPr>
          <p:nvPr>
            <p:ph type="title"/>
          </p:nvPr>
        </p:nvSpPr>
        <p:spPr>
          <a:xfrm>
            <a:off x="1154953" y="973667"/>
            <a:ext cx="8761413" cy="997865"/>
          </a:xfrm>
        </p:spPr>
        <p:txBody>
          <a:bodyPr vert="horz" lIns="91440" tIns="45720" rIns="91440" bIns="45720" rtlCol="0" anchor="ctr">
            <a:noAutofit/>
          </a:bodyPr>
          <a:lstStyle/>
          <a:p>
            <a:pPr>
              <a:lnSpc>
                <a:spcPct val="90000"/>
              </a:lnSpc>
            </a:pPr>
            <a:r>
              <a:rPr lang="en-US" b="1" dirty="0">
                <a:solidFill>
                  <a:srgbClr val="FFFFFF"/>
                </a:solidFill>
                <a:effectLst>
                  <a:outerShdw blurRad="38100" dist="38100" dir="2700000" algn="tl">
                    <a:srgbClr val="000000">
                      <a:alpha val="43137"/>
                    </a:srgbClr>
                  </a:outerShdw>
                </a:effectLst>
              </a:rPr>
              <a:t>3 Requirements for Successful Completion of 521</a:t>
            </a:r>
          </a:p>
        </p:txBody>
      </p:sp>
      <p:sp>
        <p:nvSpPr>
          <p:cNvPr id="30" name="Rectangle 29">
            <a:extLst>
              <a:ext uri="{FF2B5EF4-FFF2-40B4-BE49-F238E27FC236}">
                <a16:creationId xmlns:a16="http://schemas.microsoft.com/office/drawing/2014/main" id="{D0125878-85CE-4A00-BA94-36987E3410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9" name="Text Placeholder 6">
            <a:extLst>
              <a:ext uri="{FF2B5EF4-FFF2-40B4-BE49-F238E27FC236}">
                <a16:creationId xmlns:a16="http://schemas.microsoft.com/office/drawing/2014/main" id="{191AC1F6-AFB8-5674-EDBB-80C216968514}"/>
              </a:ext>
            </a:extLst>
          </p:cNvPr>
          <p:cNvGraphicFramePr/>
          <p:nvPr>
            <p:extLst>
              <p:ext uri="{D42A27DB-BD31-4B8C-83A1-F6EECF244321}">
                <p14:modId xmlns:p14="http://schemas.microsoft.com/office/powerpoint/2010/main" val="1106903439"/>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223788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474BD5-5CDD-4624-B265-461D5D2FA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6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97541F74-7AB4-44F5-B299-DC46587E9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3" name="Rectangle 12">
              <a:extLst>
                <a:ext uri="{FF2B5EF4-FFF2-40B4-BE49-F238E27FC236}">
                  <a16:creationId xmlns:a16="http://schemas.microsoft.com/office/drawing/2014/main" id="{B7C5CDCA-4575-4FF4-A5EC-64DC449B20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0742D19B-10DE-4D94-98F8-1F12F9938F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9BC4F9F2-5068-498F-A8BD-B7B1053288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53E1DABB-ED82-4D7D-8F9D-4F5168E3E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a:extLst>
                <a:ext uri="{FF2B5EF4-FFF2-40B4-BE49-F238E27FC236}">
                  <a16:creationId xmlns:a16="http://schemas.microsoft.com/office/drawing/2014/main" id="{93468F7E-1797-41D7-AB73-3AD2C4C253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a:extLst>
                <a:ext uri="{FF2B5EF4-FFF2-40B4-BE49-F238E27FC236}">
                  <a16:creationId xmlns:a16="http://schemas.microsoft.com/office/drawing/2014/main" id="{A20D4073-E031-435E-B8A6-63CEA7375E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Freeform 5">
              <a:extLst>
                <a:ext uri="{FF2B5EF4-FFF2-40B4-BE49-F238E27FC236}">
                  <a16:creationId xmlns:a16="http://schemas.microsoft.com/office/drawing/2014/main" id="{8304B15C-CB59-49EF-BEFA-F4B5CFF1F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0" name="Freeform 5">
              <a:extLst>
                <a:ext uri="{FF2B5EF4-FFF2-40B4-BE49-F238E27FC236}">
                  <a16:creationId xmlns:a16="http://schemas.microsoft.com/office/drawing/2014/main" id="{6739E239-4B56-4CD1-B3C9-F44730C4B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1" name="Freeform 5">
              <a:extLst>
                <a:ext uri="{FF2B5EF4-FFF2-40B4-BE49-F238E27FC236}">
                  <a16:creationId xmlns:a16="http://schemas.microsoft.com/office/drawing/2014/main" id="{B97F9A81-D694-4C86-AF0C-8D592AFE28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3" name="Rectangle 22">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B982704A-318E-6411-07C7-FDE28AAC8F1F}"/>
              </a:ext>
            </a:extLst>
          </p:cNvPr>
          <p:cNvSpPr>
            <a:spLocks noGrp="1"/>
          </p:cNvSpPr>
          <p:nvPr>
            <p:ph type="ctrTitle"/>
          </p:nvPr>
        </p:nvSpPr>
        <p:spPr>
          <a:xfrm>
            <a:off x="1683171" y="1143000"/>
            <a:ext cx="8825658" cy="3389217"/>
          </a:xfrm>
        </p:spPr>
        <p:txBody>
          <a:bodyPr anchor="ctr">
            <a:normAutofit/>
          </a:bodyPr>
          <a:lstStyle/>
          <a:p>
            <a:pPr algn="ctr"/>
            <a:r>
              <a:rPr lang="en-US" sz="6600">
                <a:solidFill>
                  <a:srgbClr val="FFFFFF"/>
                </a:solidFill>
              </a:rPr>
              <a:t>Questions?</a:t>
            </a:r>
          </a:p>
        </p:txBody>
      </p:sp>
    </p:spTree>
    <p:extLst>
      <p:ext uri="{BB962C8B-B14F-4D97-AF65-F5344CB8AC3E}">
        <p14:creationId xmlns:p14="http://schemas.microsoft.com/office/powerpoint/2010/main" val="3357117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D2756B1-C4C8-4E04-8AC6-317C6ACD314C}"/>
              </a:ext>
            </a:extLst>
          </p:cNvPr>
          <p:cNvSpPr>
            <a:spLocks noGrp="1"/>
          </p:cNvSpPr>
          <p:nvPr>
            <p:ph type="ctrTitle"/>
          </p:nvPr>
        </p:nvSpPr>
        <p:spPr>
          <a:xfrm>
            <a:off x="2786379" y="1143001"/>
            <a:ext cx="6619243" cy="3389217"/>
          </a:xfrm>
        </p:spPr>
        <p:txBody>
          <a:bodyPr anchor="ctr">
            <a:normAutofit/>
          </a:bodyPr>
          <a:lstStyle/>
          <a:p>
            <a:pPr algn="ctr">
              <a:lnSpc>
                <a:spcPct val="90000"/>
              </a:lnSpc>
            </a:pPr>
            <a:r>
              <a:rPr lang="en-US" sz="5700" dirty="0">
                <a:solidFill>
                  <a:srgbClr val="FFFFFF"/>
                </a:solidFill>
              </a:rPr>
              <a:t>Fundamentals of Nursing, </a:t>
            </a:r>
            <a:br>
              <a:rPr lang="en-US" sz="5700" dirty="0">
                <a:solidFill>
                  <a:srgbClr val="FFFFFF"/>
                </a:solidFill>
              </a:rPr>
            </a:br>
            <a:br>
              <a:rPr lang="en-US" sz="5700" dirty="0">
                <a:solidFill>
                  <a:srgbClr val="FFFFFF"/>
                </a:solidFill>
              </a:rPr>
            </a:br>
            <a:endParaRPr lang="en-US" sz="5700" dirty="0">
              <a:solidFill>
                <a:srgbClr val="FFFFFF"/>
              </a:solidFill>
            </a:endParaRPr>
          </a:p>
        </p:txBody>
      </p:sp>
      <p:sp>
        <p:nvSpPr>
          <p:cNvPr id="7" name="Subtitle 6">
            <a:extLst>
              <a:ext uri="{FF2B5EF4-FFF2-40B4-BE49-F238E27FC236}">
                <a16:creationId xmlns:a16="http://schemas.microsoft.com/office/drawing/2014/main" id="{086AB7A0-1F0C-47E2-BA09-51F46BD7DDA2}"/>
              </a:ext>
            </a:extLst>
          </p:cNvPr>
          <p:cNvSpPr>
            <a:spLocks noGrp="1"/>
          </p:cNvSpPr>
          <p:nvPr>
            <p:ph type="subTitle" idx="1"/>
          </p:nvPr>
        </p:nvSpPr>
        <p:spPr>
          <a:xfrm>
            <a:off x="2786379" y="5240851"/>
            <a:ext cx="6619243" cy="828932"/>
          </a:xfrm>
        </p:spPr>
        <p:txBody>
          <a:bodyPr>
            <a:normAutofit/>
          </a:bodyPr>
          <a:lstStyle/>
          <a:p>
            <a:pPr algn="ctr"/>
            <a:r>
              <a:rPr lang="en-US" sz="2100" dirty="0">
                <a:solidFill>
                  <a:schemeClr val="tx2"/>
                </a:solidFill>
              </a:rPr>
              <a:t>Unit 1</a:t>
            </a:r>
          </a:p>
        </p:txBody>
      </p:sp>
    </p:spTree>
    <p:extLst>
      <p:ext uri="{BB962C8B-B14F-4D97-AF65-F5344CB8AC3E}">
        <p14:creationId xmlns:p14="http://schemas.microsoft.com/office/powerpoint/2010/main" val="408251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390214" y="973668"/>
            <a:ext cx="6571060" cy="706964"/>
          </a:xfrm>
        </p:spPr>
        <p:txBody>
          <a:bodyPr>
            <a:normAutofit fontScale="90000"/>
          </a:bodyPr>
          <a:lstStyle/>
          <a:p>
            <a:r>
              <a:rPr lang="en-US">
                <a:solidFill>
                  <a:srgbClr val="FFFFFF"/>
                </a:solidFill>
              </a:rPr>
              <a:t>Nursing as a Profession (1 of 2)</a:t>
            </a:r>
          </a:p>
        </p:txBody>
      </p:sp>
      <p:sp>
        <p:nvSpPr>
          <p:cNvPr id="3" name="Slide Number Placeholder 2"/>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normAutofit/>
          </a:bodyPr>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GB" altLang="en-US" dirty="0">
                <a:latin typeface="Arial" panose="020B0604020202020204" pitchFamily="34" charset="0"/>
              </a:rPr>
              <a:t> </a:t>
            </a:r>
            <a:endParaRPr lang="en-GB" altLang="en-US" dirty="0">
              <a:solidFill>
                <a:srgbClr val="FFFFFF"/>
              </a:solidFill>
              <a:latin typeface="Arial" panose="020B0604020202020204" pitchFamily="34" charset="0"/>
            </a:endParaRPr>
          </a:p>
        </p:txBody>
      </p:sp>
      <p:graphicFrame>
        <p:nvGraphicFramePr>
          <p:cNvPr id="24581" name="Rectangle 3">
            <a:extLst>
              <a:ext uri="{FF2B5EF4-FFF2-40B4-BE49-F238E27FC236}">
                <a16:creationId xmlns:a16="http://schemas.microsoft.com/office/drawing/2014/main" id="{A4149E4D-60E0-2AFE-D993-3D4FEE2CBD4D}"/>
              </a:ext>
            </a:extLst>
          </p:cNvPr>
          <p:cNvGraphicFramePr>
            <a:graphicFrameLocks noGrp="1"/>
          </p:cNvGraphicFramePr>
          <p:nvPr>
            <p:ph idx="1"/>
          </p:nvPr>
        </p:nvGraphicFramePr>
        <p:xfrm>
          <a:off x="2489201" y="2324101"/>
          <a:ext cx="7219037"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2416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584" name="Rectangle 24583">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86" name="Group 24585">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24587" name="Rectangle 24586">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588" name="Oval 24587">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589" name="Oval 24588">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590" name="Oval 24589">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591" name="Oval 24590">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592" name="Oval 24591">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593" name="Rectangle 24592">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594"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4595"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4596"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4578" name="Rectangle 2"/>
          <p:cNvSpPr>
            <a:spLocks noGrp="1" noChangeArrowheads="1"/>
          </p:cNvSpPr>
          <p:nvPr>
            <p:ph type="title"/>
          </p:nvPr>
        </p:nvSpPr>
        <p:spPr>
          <a:xfrm>
            <a:off x="994087" y="1130603"/>
            <a:ext cx="3342442" cy="4596794"/>
          </a:xfrm>
        </p:spPr>
        <p:txBody>
          <a:bodyPr anchor="ctr">
            <a:normAutofit/>
          </a:bodyPr>
          <a:lstStyle/>
          <a:p>
            <a:r>
              <a:rPr lang="en-US" sz="3200">
                <a:solidFill>
                  <a:srgbClr val="EBEBEB"/>
                </a:solidFill>
              </a:rPr>
              <a:t>Nursing as a Profession (2 of 2)</a:t>
            </a:r>
          </a:p>
        </p:txBody>
      </p:sp>
      <p:sp>
        <p:nvSpPr>
          <p:cNvPr id="24579" name="Rectangle 3"/>
          <p:cNvSpPr>
            <a:spLocks noGrp="1" noChangeArrowheads="1"/>
          </p:cNvSpPr>
          <p:nvPr>
            <p:ph idx="1"/>
          </p:nvPr>
        </p:nvSpPr>
        <p:spPr>
          <a:xfrm>
            <a:off x="5290077" y="437513"/>
            <a:ext cx="5502614" cy="5954325"/>
          </a:xfrm>
        </p:spPr>
        <p:txBody>
          <a:bodyPr anchor="ctr">
            <a:normAutofit/>
          </a:bodyPr>
          <a:lstStyle/>
          <a:p>
            <a:r>
              <a:rPr lang="en-US" sz="2000"/>
              <a:t>Health care advocacy groups the importance of the role nursing plays in a nations’ health care</a:t>
            </a:r>
          </a:p>
          <a:p>
            <a:pPr lvl="1"/>
            <a:r>
              <a:rPr lang="en-US" sz="2000"/>
              <a:t>Robert Wood Johnson Foundation (RWJF) </a:t>
            </a:r>
          </a:p>
          <a:p>
            <a:pPr lvl="2"/>
            <a:r>
              <a:rPr lang="en-US" sz="2000" i="1"/>
              <a:t>Future of Nursing: Campaign for Action</a:t>
            </a:r>
          </a:p>
          <a:p>
            <a:pPr lvl="2"/>
            <a:r>
              <a:rPr lang="en-US" sz="2000" i="1"/>
              <a:t>Catalysts for Change: Harnessing the Power of Nurses to Build Population Health in the 21st Century</a:t>
            </a:r>
          </a:p>
        </p:txBody>
      </p:sp>
    </p:spTree>
    <p:extLst>
      <p:ext uri="{BB962C8B-B14F-4D97-AF65-F5344CB8AC3E}">
        <p14:creationId xmlns:p14="http://schemas.microsoft.com/office/powerpoint/2010/main" val="3432029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90214" y="973668"/>
            <a:ext cx="6571060" cy="706964"/>
          </a:xfrm>
        </p:spPr>
        <p:txBody>
          <a:bodyPr>
            <a:normAutofit/>
          </a:bodyPr>
          <a:lstStyle/>
          <a:p>
            <a:pPr>
              <a:lnSpc>
                <a:spcPct val="90000"/>
              </a:lnSpc>
            </a:pPr>
            <a:r>
              <a:rPr lang="en-US" sz="2700">
                <a:solidFill>
                  <a:srgbClr val="FFFFFF"/>
                </a:solidFill>
              </a:rPr>
              <a:t>Science and Art of Nursing Practice</a:t>
            </a:r>
          </a:p>
        </p:txBody>
      </p:sp>
      <p:sp>
        <p:nvSpPr>
          <p:cNvPr id="4" name="Slide Number Placeholder 3"/>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normAutofit/>
          </a:bodyPr>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GB" altLang="en-US" dirty="0">
                <a:latin typeface="Arial" panose="020B0604020202020204" pitchFamily="34" charset="0"/>
              </a:rPr>
              <a:t> </a:t>
            </a:r>
            <a:endParaRPr lang="en-GB" altLang="en-US" dirty="0">
              <a:solidFill>
                <a:srgbClr val="FFFFFF"/>
              </a:solidFill>
              <a:latin typeface="Arial" panose="020B0604020202020204" pitchFamily="34" charset="0"/>
            </a:endParaRPr>
          </a:p>
        </p:txBody>
      </p:sp>
      <p:graphicFrame>
        <p:nvGraphicFramePr>
          <p:cNvPr id="6" name="Content Placeholder 1">
            <a:extLst>
              <a:ext uri="{FF2B5EF4-FFF2-40B4-BE49-F238E27FC236}">
                <a16:creationId xmlns:a16="http://schemas.microsoft.com/office/drawing/2014/main" id="{665A4715-AC07-88D1-E0FA-B5355877E341}"/>
              </a:ext>
            </a:extLst>
          </p:cNvPr>
          <p:cNvGraphicFramePr>
            <a:graphicFrameLocks noGrp="1"/>
          </p:cNvGraphicFramePr>
          <p:nvPr>
            <p:ph idx="1"/>
          </p:nvPr>
        </p:nvGraphicFramePr>
        <p:xfrm>
          <a:off x="2489201" y="2324101"/>
          <a:ext cx="7219037"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3406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7" name="Rectangle 27656">
            <a:extLst>
              <a:ext uri="{FF2B5EF4-FFF2-40B4-BE49-F238E27FC236}">
                <a16:creationId xmlns:a16="http://schemas.microsoft.com/office/drawing/2014/main" id="{ECAF1E58-D170-4EF3-8E1A-992DA3688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659" name="Oval 27658">
            <a:extLst>
              <a:ext uri="{FF2B5EF4-FFF2-40B4-BE49-F238E27FC236}">
                <a16:creationId xmlns:a16="http://schemas.microsoft.com/office/drawing/2014/main" id="{3EACCB19-3F29-416E-BD93-24BDDE37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661" name="Oval 27660">
            <a:extLst>
              <a:ext uri="{FF2B5EF4-FFF2-40B4-BE49-F238E27FC236}">
                <a16:creationId xmlns:a16="http://schemas.microsoft.com/office/drawing/2014/main" id="{39C41423-F9F7-4333-A541-61582D3D2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663" name="Freeform 5">
            <a:extLst>
              <a:ext uri="{FF2B5EF4-FFF2-40B4-BE49-F238E27FC236}">
                <a16:creationId xmlns:a16="http://schemas.microsoft.com/office/drawing/2014/main" id="{A66DA090-6BD9-45CC-B782-02767069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7665" name="Rectangle 27664">
            <a:extLst>
              <a:ext uri="{FF2B5EF4-FFF2-40B4-BE49-F238E27FC236}">
                <a16:creationId xmlns:a16="http://schemas.microsoft.com/office/drawing/2014/main" id="{BA9F93AF-9489-4B8A-AA6B-1B00D3CA6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667" name="Freeform 5">
            <a:extLst>
              <a:ext uri="{FF2B5EF4-FFF2-40B4-BE49-F238E27FC236}">
                <a16:creationId xmlns:a16="http://schemas.microsoft.com/office/drawing/2014/main" id="{2F459F0B-865B-481D-9AC3-15C76A336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7669" name="Freeform 5">
            <a:extLst>
              <a:ext uri="{FF2B5EF4-FFF2-40B4-BE49-F238E27FC236}">
                <a16:creationId xmlns:a16="http://schemas.microsoft.com/office/drawing/2014/main" id="{61CDB3A6-B686-4E1D-AD52-3DC038A45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7650" name="Rectangle 2"/>
          <p:cNvSpPr>
            <a:spLocks noGrp="1" noChangeArrowheads="1"/>
          </p:cNvSpPr>
          <p:nvPr>
            <p:ph type="title"/>
          </p:nvPr>
        </p:nvSpPr>
        <p:spPr>
          <a:xfrm>
            <a:off x="1154955" y="973667"/>
            <a:ext cx="2942210" cy="4833745"/>
          </a:xfrm>
        </p:spPr>
        <p:txBody>
          <a:bodyPr>
            <a:normAutofit/>
          </a:bodyPr>
          <a:lstStyle/>
          <a:p>
            <a:r>
              <a:rPr lang="en-US">
                <a:solidFill>
                  <a:srgbClr val="EBEBEB"/>
                </a:solidFill>
              </a:rPr>
              <a:t>Scope and Standards of Practice</a:t>
            </a:r>
          </a:p>
        </p:txBody>
      </p:sp>
      <p:sp>
        <p:nvSpPr>
          <p:cNvPr id="27671" name="Rectangle 27670">
            <a:extLst>
              <a:ext uri="{FF2B5EF4-FFF2-40B4-BE49-F238E27FC236}">
                <a16:creationId xmlns:a16="http://schemas.microsoft.com/office/drawing/2014/main" id="{3D38E400-4F30-481D-A5DC-5AA21A2CB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Slide Number Placeholder 2"/>
          <p:cNvSpPr>
            <a:spLocks noGrp="1"/>
          </p:cNvSpPr>
          <p:nvPr>
            <p:ph type="sldNum" sz="quarter" idx="4"/>
          </p:nvPr>
        </p:nvSpPr>
        <p:spPr bwMode="auto">
          <a:xfrm>
            <a:off x="10352540" y="295729"/>
            <a:ext cx="838199" cy="767687"/>
          </a:xfrm>
          <a:prstGeom prst="rect">
            <a:avLst/>
          </a:prstGeom>
        </p:spPr>
        <p:txBody>
          <a:bodyPr vert="horz" lIns="91440" tIns="45720" rIns="91440" bIns="45720" rtlCol="0">
            <a:normAutofit/>
          </a:bodyPr>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GB" altLang="en-US" dirty="0">
                <a:solidFill>
                  <a:srgbClr val="FFFFFF"/>
                </a:solidFill>
                <a:latin typeface="Arial" panose="020B0604020202020204" pitchFamily="34" charset="0"/>
              </a:rPr>
              <a:t> </a:t>
            </a:r>
          </a:p>
        </p:txBody>
      </p:sp>
      <p:graphicFrame>
        <p:nvGraphicFramePr>
          <p:cNvPr id="27653" name="Rectangle 3">
            <a:extLst>
              <a:ext uri="{FF2B5EF4-FFF2-40B4-BE49-F238E27FC236}">
                <a16:creationId xmlns:a16="http://schemas.microsoft.com/office/drawing/2014/main" id="{29AB2535-2F9F-A53E-A232-D1E4554F4262}"/>
              </a:ext>
            </a:extLst>
          </p:cNvPr>
          <p:cNvGraphicFramePr>
            <a:graphicFrameLocks noGrp="1"/>
          </p:cNvGraphicFramePr>
          <p:nvPr>
            <p:ph idx="1"/>
            <p:extLst>
              <p:ext uri="{D42A27DB-BD31-4B8C-83A1-F6EECF244321}">
                <p14:modId xmlns:p14="http://schemas.microsoft.com/office/powerpoint/2010/main" val="4159646221"/>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04089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en-US"/>
            </a:p>
          </p:txBody>
        </p:sp>
      </p:grpSp>
      <p:sp>
        <p:nvSpPr>
          <p:cNvPr id="2" name="Title 1">
            <a:extLst>
              <a:ext uri="{FF2B5EF4-FFF2-40B4-BE49-F238E27FC236}">
                <a16:creationId xmlns:a16="http://schemas.microsoft.com/office/drawing/2014/main" id="{15949C95-0927-4CEF-2736-234F2066C794}"/>
              </a:ext>
            </a:extLst>
          </p:cNvPr>
          <p:cNvSpPr>
            <a:spLocks noGrp="1"/>
          </p:cNvSpPr>
          <p:nvPr>
            <p:ph type="title"/>
          </p:nvPr>
        </p:nvSpPr>
        <p:spPr>
          <a:xfrm>
            <a:off x="1000372" y="1209957"/>
            <a:ext cx="3034580" cy="4438087"/>
          </a:xfrm>
        </p:spPr>
        <p:txBody>
          <a:bodyPr anchor="ctr">
            <a:normAutofit/>
          </a:bodyPr>
          <a:lstStyle/>
          <a:p>
            <a:pPr algn="r"/>
            <a:r>
              <a:rPr lang="en-US" sz="4000" b="1" dirty="0">
                <a:solidFill>
                  <a:schemeClr val="tx1"/>
                </a:solidFill>
                <a:effectLst>
                  <a:outerShdw blurRad="38100" dist="38100" dir="2700000" algn="tl">
                    <a:srgbClr val="000000">
                      <a:alpha val="43137"/>
                    </a:srgbClr>
                  </a:outerShdw>
                </a:effectLst>
              </a:rPr>
              <a:t>Agenda</a:t>
            </a:r>
          </a:p>
        </p:txBody>
      </p:sp>
      <p:sp>
        <p:nvSpPr>
          <p:cNvPr id="3" name="Content Placeholder 2">
            <a:extLst>
              <a:ext uri="{FF2B5EF4-FFF2-40B4-BE49-F238E27FC236}">
                <a16:creationId xmlns:a16="http://schemas.microsoft.com/office/drawing/2014/main" id="{5D16C8B4-5E22-4519-A50C-A917EFD0662D}"/>
              </a:ext>
            </a:extLst>
          </p:cNvPr>
          <p:cNvSpPr>
            <a:spLocks noGrp="1"/>
          </p:cNvSpPr>
          <p:nvPr>
            <p:ph idx="1"/>
            <p:extLst>
              <p:ext uri="{E7BDC344-281C-4309-B0C6-D0EE65EED2A8}">
                <p202:designPr xmlns:p202="http://schemas.microsoft.com/office/powerpoint/2020/02/main">
                  <p202:designTagLst>
                    <p202:designTag name="ARCH:1:CLS" val="BulletedText"/>
                  </p202:designTagLst>
                </p202:designPr>
              </p:ext>
            </p:extLst>
          </p:nvPr>
        </p:nvSpPr>
        <p:spPr>
          <a:xfrm>
            <a:off x="4678424" y="1059025"/>
            <a:ext cx="5302189" cy="4739950"/>
          </a:xfrm>
        </p:spPr>
        <p:txBody>
          <a:bodyPr anchor="ctr">
            <a:normAutofit/>
          </a:bodyPr>
          <a:lstStyle/>
          <a:p>
            <a:pPr>
              <a:buFont typeface="Arial" panose="020B0604020202020204" pitchFamily="34" charset="0"/>
              <a:buChar char="•"/>
            </a:pPr>
            <a:r>
              <a:rPr lang="en-US">
                <a:solidFill>
                  <a:schemeClr val="tx1"/>
                </a:solidFill>
              </a:rPr>
              <a:t>Faculty Introduction</a:t>
            </a:r>
          </a:p>
          <a:p>
            <a:pPr>
              <a:buFont typeface="Arial" panose="020B0604020202020204" pitchFamily="34" charset="0"/>
              <a:buChar char="•"/>
            </a:pPr>
            <a:r>
              <a:rPr lang="en-US">
                <a:solidFill>
                  <a:schemeClr val="tx1"/>
                </a:solidFill>
              </a:rPr>
              <a:t>Syllabus Review</a:t>
            </a:r>
          </a:p>
          <a:p>
            <a:pPr>
              <a:buFont typeface="Arial" panose="020B0604020202020204" pitchFamily="34" charset="0"/>
              <a:buChar char="•"/>
            </a:pPr>
            <a:r>
              <a:rPr lang="en-US">
                <a:solidFill>
                  <a:schemeClr val="tx1"/>
                </a:solidFill>
              </a:rPr>
              <a:t>Assignment Review</a:t>
            </a:r>
          </a:p>
          <a:p>
            <a:pPr>
              <a:buFont typeface="Arial" panose="020B0604020202020204" pitchFamily="34" charset="0"/>
              <a:buChar char="•"/>
            </a:pPr>
            <a:r>
              <a:rPr lang="en-US">
                <a:solidFill>
                  <a:schemeClr val="tx1"/>
                </a:solidFill>
              </a:rPr>
              <a:t>Important Information</a:t>
            </a:r>
          </a:p>
          <a:p>
            <a:pPr>
              <a:buFont typeface="Arial" panose="020B0604020202020204" pitchFamily="34" charset="0"/>
              <a:buChar char="•"/>
            </a:pPr>
            <a:r>
              <a:rPr lang="en-US">
                <a:solidFill>
                  <a:schemeClr val="tx1"/>
                </a:solidFill>
              </a:rPr>
              <a:t>Course Content </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581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CAF1E58-D170-4EF3-8E1A-992DA3688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3EACCB19-3F29-416E-BD93-24BDDE37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39C41423-F9F7-4333-A541-61582D3D2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5">
            <a:extLst>
              <a:ext uri="{FF2B5EF4-FFF2-40B4-BE49-F238E27FC236}">
                <a16:creationId xmlns:a16="http://schemas.microsoft.com/office/drawing/2014/main" id="{A66DA090-6BD9-45CC-B782-02767069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7" name="Rectangle 16">
            <a:extLst>
              <a:ext uri="{FF2B5EF4-FFF2-40B4-BE49-F238E27FC236}">
                <a16:creationId xmlns:a16="http://schemas.microsoft.com/office/drawing/2014/main" id="{BA9F93AF-9489-4B8A-AA6B-1B00D3CA6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Freeform 5">
            <a:extLst>
              <a:ext uri="{FF2B5EF4-FFF2-40B4-BE49-F238E27FC236}">
                <a16:creationId xmlns:a16="http://schemas.microsoft.com/office/drawing/2014/main" id="{2F459F0B-865B-481D-9AC3-15C76A336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1" name="Freeform 5">
            <a:extLst>
              <a:ext uri="{FF2B5EF4-FFF2-40B4-BE49-F238E27FC236}">
                <a16:creationId xmlns:a16="http://schemas.microsoft.com/office/drawing/2014/main" id="{61CDB3A6-B686-4E1D-AD52-3DC038A45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3" name="Title 2">
            <a:extLst>
              <a:ext uri="{FF2B5EF4-FFF2-40B4-BE49-F238E27FC236}">
                <a16:creationId xmlns:a16="http://schemas.microsoft.com/office/drawing/2014/main" id="{59A3EB40-88CA-48AE-990A-F0D353EEAF0B}"/>
              </a:ext>
            </a:extLst>
          </p:cNvPr>
          <p:cNvSpPr>
            <a:spLocks noGrp="1"/>
          </p:cNvSpPr>
          <p:nvPr>
            <p:ph type="title"/>
          </p:nvPr>
        </p:nvSpPr>
        <p:spPr>
          <a:xfrm>
            <a:off x="1154955" y="973667"/>
            <a:ext cx="2942210" cy="4833745"/>
          </a:xfrm>
        </p:spPr>
        <p:txBody>
          <a:bodyPr>
            <a:normAutofit/>
          </a:bodyPr>
          <a:lstStyle/>
          <a:p>
            <a:r>
              <a:rPr lang="en-US" sz="2800">
                <a:solidFill>
                  <a:srgbClr val="EBEBEB"/>
                </a:solidFill>
              </a:rPr>
              <a:t>Professional Responsibilities and Roles</a:t>
            </a:r>
          </a:p>
        </p:txBody>
      </p:sp>
      <p:sp>
        <p:nvSpPr>
          <p:cNvPr id="23" name="Rectangle 22">
            <a:extLst>
              <a:ext uri="{FF2B5EF4-FFF2-40B4-BE49-F238E27FC236}">
                <a16:creationId xmlns:a16="http://schemas.microsoft.com/office/drawing/2014/main" id="{3D38E400-4F30-481D-A5DC-5AA21A2CB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1">
            <a:extLst>
              <a:ext uri="{FF2B5EF4-FFF2-40B4-BE49-F238E27FC236}">
                <a16:creationId xmlns:a16="http://schemas.microsoft.com/office/drawing/2014/main" id="{9272FB66-D875-F889-1ECA-94ED89E2EAB0}"/>
              </a:ext>
            </a:extLst>
          </p:cNvPr>
          <p:cNvGraphicFramePr>
            <a:graphicFrameLocks noGrp="1"/>
          </p:cNvGraphicFramePr>
          <p:nvPr>
            <p:ph idx="1"/>
            <p:extLst>
              <p:ext uri="{D42A27DB-BD31-4B8C-83A1-F6EECF244321}">
                <p14:modId xmlns:p14="http://schemas.microsoft.com/office/powerpoint/2010/main" val="2844929831"/>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18002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A8DB82-86DE-41D7-8C3F-BA1F0FE9B0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2" name="Rectangle 11">
              <a:extLst>
                <a:ext uri="{FF2B5EF4-FFF2-40B4-BE49-F238E27FC236}">
                  <a16:creationId xmlns:a16="http://schemas.microsoft.com/office/drawing/2014/main" id="{8AF9E1A7-3690-4A7D-95D4-D376BC586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075DE0DA-CFEB-436E-8059-3F574F9E5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E630F0AD-0BEF-4F7E-BBAD-9C4ECF0CD7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10831102-4F37-4C69-8C56-B1D6A509D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6D5BB450-AC20-4CFA-8709-46463BDE7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a:extLst>
                <a:ext uri="{FF2B5EF4-FFF2-40B4-BE49-F238E27FC236}">
                  <a16:creationId xmlns:a16="http://schemas.microsoft.com/office/drawing/2014/main" id="{E55A3AE7-B15C-4D81-A4E9-21BC9D301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754B6A71-2AD1-4F45-8D25-82327EFB5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9" name="Freeform 5">
              <a:extLst>
                <a:ext uri="{FF2B5EF4-FFF2-40B4-BE49-F238E27FC236}">
                  <a16:creationId xmlns:a16="http://schemas.microsoft.com/office/drawing/2014/main" id="{14A364F5-69E0-49F9-9E6D-13F16F7FF4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20" name="Freeform 5">
              <a:extLst>
                <a:ext uri="{FF2B5EF4-FFF2-40B4-BE49-F238E27FC236}">
                  <a16:creationId xmlns:a16="http://schemas.microsoft.com/office/drawing/2014/main" id="{07E71549-9386-41C6-B9DE-8F00165FED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2" name="Rectangle 21">
            <a:extLst>
              <a:ext uri="{FF2B5EF4-FFF2-40B4-BE49-F238E27FC236}">
                <a16:creationId xmlns:a16="http://schemas.microsoft.com/office/drawing/2014/main" id="{B4B7C0AF-2DDA-402A-A38E-429A634ED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4" name="Group 23">
            <a:extLst>
              <a:ext uri="{FF2B5EF4-FFF2-40B4-BE49-F238E27FC236}">
                <a16:creationId xmlns:a16="http://schemas.microsoft.com/office/drawing/2014/main" id="{06E96C53-1010-48EB-8728-70CB58236E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5" name="Rectangle 24">
              <a:extLst>
                <a:ext uri="{FF2B5EF4-FFF2-40B4-BE49-F238E27FC236}">
                  <a16:creationId xmlns:a16="http://schemas.microsoft.com/office/drawing/2014/main" id="{5EE899E0-D27A-454B-8E91-14A292422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Oval 25">
              <a:extLst>
                <a:ext uri="{FF2B5EF4-FFF2-40B4-BE49-F238E27FC236}">
                  <a16:creationId xmlns:a16="http://schemas.microsoft.com/office/drawing/2014/main" id="{4EDF8A7C-C5E2-42D4-884A-EC7DE68E7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Oval 26">
              <a:extLst>
                <a:ext uri="{FF2B5EF4-FFF2-40B4-BE49-F238E27FC236}">
                  <a16:creationId xmlns:a16="http://schemas.microsoft.com/office/drawing/2014/main" id="{80ADD528-121C-4D05-B77B-54B31D7BAB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E7CF2869-5CDD-4AD2-8AC0-4AE179D39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Freeform 5">
              <a:extLst>
                <a:ext uri="{FF2B5EF4-FFF2-40B4-BE49-F238E27FC236}">
                  <a16:creationId xmlns:a16="http://schemas.microsoft.com/office/drawing/2014/main" id="{0FD2D0A6-D3D4-4573-AD6B-2B5DBFF0C1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30" name="Freeform 5">
              <a:extLst>
                <a:ext uri="{FF2B5EF4-FFF2-40B4-BE49-F238E27FC236}">
                  <a16:creationId xmlns:a16="http://schemas.microsoft.com/office/drawing/2014/main" id="{39749B2A-2C8D-45C7-A857-30307A0899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31" name="Freeform 5">
              <a:extLst>
                <a:ext uri="{FF2B5EF4-FFF2-40B4-BE49-F238E27FC236}">
                  <a16:creationId xmlns:a16="http://schemas.microsoft.com/office/drawing/2014/main" id="{FEC28B8C-B40C-4618-823B-C6D730FE84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title"/>
          </p:nvPr>
        </p:nvSpPr>
        <p:spPr>
          <a:xfrm>
            <a:off x="639098" y="629265"/>
            <a:ext cx="5132438" cy="1181610"/>
          </a:xfrm>
        </p:spPr>
        <p:txBody>
          <a:bodyPr vert="horz" lIns="91440" tIns="45720" rIns="91440" bIns="45720" rtlCol="0" anchor="ctr">
            <a:normAutofit fontScale="90000"/>
          </a:bodyPr>
          <a:lstStyle/>
          <a:p>
            <a:r>
              <a:rPr lang="en-US" b="1" dirty="0">
                <a:effectLst>
                  <a:outerShdw blurRad="38100" dist="38100" dir="2700000" algn="tl">
                    <a:srgbClr val="000000">
                      <a:alpha val="43137"/>
                    </a:srgbClr>
                  </a:outerShdw>
                </a:effectLst>
              </a:rPr>
              <a:t>Career Development</a:t>
            </a:r>
            <a:br>
              <a:rPr lang="en-US" dirty="0"/>
            </a:br>
            <a:endParaRPr lang="en-US" dirty="0"/>
          </a:p>
        </p:txBody>
      </p:sp>
      <p:sp>
        <p:nvSpPr>
          <p:cNvPr id="3" name="Content Placeholder 2"/>
          <p:cNvSpPr>
            <a:spLocks noGrp="1"/>
          </p:cNvSpPr>
          <p:nvPr>
            <p:ph sz="half" idx="1"/>
          </p:nvPr>
        </p:nvSpPr>
        <p:spPr>
          <a:xfrm>
            <a:off x="680601" y="1676400"/>
            <a:ext cx="5132439" cy="3811742"/>
          </a:xfrm>
        </p:spPr>
        <p:txBody>
          <a:bodyPr vert="horz" lIns="91440" tIns="45720" rIns="91440" bIns="45720" rtlCol="0" anchor="ctr">
            <a:normAutofit/>
          </a:bodyPr>
          <a:lstStyle/>
          <a:p>
            <a:r>
              <a:rPr lang="en-US" dirty="0">
                <a:solidFill>
                  <a:schemeClr val="bg1"/>
                </a:solidFill>
              </a:rPr>
              <a:t>Clinician</a:t>
            </a:r>
          </a:p>
          <a:p>
            <a:r>
              <a:rPr lang="en-US" dirty="0">
                <a:solidFill>
                  <a:schemeClr val="bg1"/>
                </a:solidFill>
              </a:rPr>
              <a:t>Advanced Practice Registered Nurses</a:t>
            </a:r>
          </a:p>
          <a:p>
            <a:pPr lvl="1"/>
            <a:r>
              <a:rPr lang="en-US" dirty="0">
                <a:solidFill>
                  <a:schemeClr val="bg1"/>
                </a:solidFill>
              </a:rPr>
              <a:t>Clinical nurse specialist</a:t>
            </a:r>
          </a:p>
          <a:p>
            <a:pPr lvl="1"/>
            <a:r>
              <a:rPr lang="en-US" dirty="0">
                <a:solidFill>
                  <a:schemeClr val="bg1"/>
                </a:solidFill>
              </a:rPr>
              <a:t>Nurse practitioner</a:t>
            </a:r>
          </a:p>
          <a:p>
            <a:pPr lvl="1"/>
            <a:r>
              <a:rPr lang="en-US" dirty="0">
                <a:solidFill>
                  <a:schemeClr val="bg1"/>
                </a:solidFill>
              </a:rPr>
              <a:t>Certified nurse-midwife</a:t>
            </a:r>
          </a:p>
          <a:p>
            <a:pPr lvl="1"/>
            <a:r>
              <a:rPr lang="en-US" dirty="0">
                <a:solidFill>
                  <a:schemeClr val="bg1"/>
                </a:solidFill>
              </a:rPr>
              <a:t>Certified registered nurse anesthetist</a:t>
            </a:r>
          </a:p>
          <a:p>
            <a:r>
              <a:rPr lang="en-US" dirty="0">
                <a:solidFill>
                  <a:schemeClr val="bg1"/>
                </a:solidFill>
              </a:rPr>
              <a:t>Nurse Educator</a:t>
            </a:r>
          </a:p>
          <a:p>
            <a:r>
              <a:rPr lang="en-US" dirty="0">
                <a:solidFill>
                  <a:schemeClr val="bg1"/>
                </a:solidFill>
              </a:rPr>
              <a:t>Nurse Administrator</a:t>
            </a:r>
          </a:p>
          <a:p>
            <a:r>
              <a:rPr lang="en-US" dirty="0">
                <a:solidFill>
                  <a:schemeClr val="bg1"/>
                </a:solidFill>
              </a:rPr>
              <a:t>Nurse Researcher</a:t>
            </a:r>
          </a:p>
        </p:txBody>
      </p:sp>
      <p:pic>
        <p:nvPicPr>
          <p:cNvPr id="6" name="Picture 5" descr="Figure 1.1 Clinical nurse specialist consults on a complex patient case. Two healthcare providers looking at a patient chart."/>
          <p:cNvPicPr>
            <a:picLocks noChangeAspect="1"/>
          </p:cNvPicPr>
          <p:nvPr/>
        </p:nvPicPr>
        <p:blipFill>
          <a:blip r:embed="rId4">
            <a:extLst>
              <a:ext uri="{28A0092B-C50C-407E-A947-70E740481C1C}">
                <a14:useLocalDpi xmlns:a14="http://schemas.microsoft.com/office/drawing/2010/main" val="0"/>
              </a:ext>
            </a:extLst>
          </a:blip>
          <a:srcRect l="24143" r="16032" b="1"/>
          <a:stretch>
            <a:fillRect/>
          </a:stretch>
        </p:blipFill>
        <p:spPr>
          <a:xfrm>
            <a:off x="6700827" y="645106"/>
            <a:ext cx="4842716" cy="5585369"/>
          </a:xfrm>
          <a:prstGeom prst="rect">
            <a:avLst/>
          </a:prstGeom>
        </p:spPr>
      </p:pic>
      <p:sp>
        <p:nvSpPr>
          <p:cNvPr id="33" name="Rectangle 32">
            <a:extLst>
              <a:ext uri="{FF2B5EF4-FFF2-40B4-BE49-F238E27FC236}">
                <a16:creationId xmlns:a16="http://schemas.microsoft.com/office/drawing/2014/main" id="{10CC18C0-9A66-45AE-B534-B8D29AFEA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Slide Number Placeholder 4"/>
          <p:cNvSpPr>
            <a:spLocks noGrp="1"/>
          </p:cNvSpPr>
          <p:nvPr>
            <p:ph type="sldNum" sz="quarter" idx="4"/>
          </p:nvPr>
        </p:nvSpPr>
        <p:spPr bwMode="auto">
          <a:xfrm>
            <a:off x="10352540" y="295729"/>
            <a:ext cx="838199" cy="767687"/>
          </a:xfrm>
          <a:prstGeom prst="rect">
            <a:avLst/>
          </a:prstGeom>
        </p:spPr>
        <p:txBody>
          <a:bodyPr vert="horz" lIns="91440" tIns="45720" rIns="91440" bIns="45720" rtlCol="0" anchor="b">
            <a:normAutofit/>
          </a:bodyPr>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pPr>
            <a:r>
              <a:rPr lang="en-US" altLang="en-US"/>
              <a:t> </a:t>
            </a:r>
            <a:endParaRPr lang="en-US" altLang="en-US" dirty="0"/>
          </a:p>
        </p:txBody>
      </p:sp>
    </p:spTree>
    <p:extLst>
      <p:ext uri="{BB962C8B-B14F-4D97-AF65-F5344CB8AC3E}">
        <p14:creationId xmlns:p14="http://schemas.microsoft.com/office/powerpoint/2010/main" val="1373161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Florence Nightingale</a:t>
            </a:r>
            <a:endParaRPr lang="en-US" dirty="0"/>
          </a:p>
        </p:txBody>
      </p:sp>
      <p:sp>
        <p:nvSpPr>
          <p:cNvPr id="3" name="Content Placeholder 2"/>
          <p:cNvSpPr>
            <a:spLocks noGrp="1"/>
          </p:cNvSpPr>
          <p:nvPr>
            <p:ph idx="1"/>
          </p:nvPr>
        </p:nvSpPr>
        <p:spPr/>
        <p:txBody>
          <a:bodyPr/>
          <a:lstStyle/>
          <a:p>
            <a:r>
              <a:rPr lang="en-US" dirty="0"/>
              <a:t>Established first nursing philosophy based on health maintenance and restoration</a:t>
            </a:r>
          </a:p>
          <a:p>
            <a:r>
              <a:rPr lang="en-US" dirty="0"/>
              <a:t>Organized first program for training nurses</a:t>
            </a:r>
          </a:p>
          <a:p>
            <a:r>
              <a:rPr lang="en-US" dirty="0"/>
              <a:t>First practicing epidemiologist</a:t>
            </a:r>
          </a:p>
          <a:p>
            <a:r>
              <a:rPr lang="en-US" dirty="0"/>
              <a:t>Improved sanitation in battlefield hospitals</a:t>
            </a:r>
          </a:p>
          <a:p>
            <a:r>
              <a:rPr lang="en-US" dirty="0"/>
              <a:t>Practices remain a basic part of nursing today</a:t>
            </a:r>
          </a:p>
        </p:txBody>
      </p:sp>
      <p:sp>
        <p:nvSpPr>
          <p:cNvPr id="5" name="Slide Number Placeholder 4"/>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ltLang="en-US" dirty="0">
                <a:latin typeface="Arial" panose="020B0604020202020204" pitchFamily="34" charset="0"/>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a:t>Twentieth Century</a:t>
            </a:r>
          </a:p>
        </p:txBody>
      </p:sp>
      <p:sp>
        <p:nvSpPr>
          <p:cNvPr id="14339" name="Rectangle 3"/>
          <p:cNvSpPr>
            <a:spLocks noGrp="1" noChangeArrowheads="1"/>
          </p:cNvSpPr>
          <p:nvPr>
            <p:ph idx="1"/>
          </p:nvPr>
        </p:nvSpPr>
        <p:spPr/>
        <p:txBody>
          <a:bodyPr/>
          <a:lstStyle/>
          <a:p>
            <a:r>
              <a:rPr lang="en-US" dirty="0"/>
              <a:t>Movement toward scientific, research-based practice and defined body of knowledge</a:t>
            </a:r>
          </a:p>
          <a:p>
            <a:r>
              <a:rPr lang="en-US" dirty="0"/>
              <a:t>Nurses assumed expanded roles</a:t>
            </a:r>
          </a:p>
          <a:p>
            <a:pPr lvl="1"/>
            <a:r>
              <a:rPr lang="en-US" dirty="0"/>
              <a:t>1906: Mary Adelaide Nutting was instrumental in moving nursing education into universities</a:t>
            </a:r>
          </a:p>
          <a:p>
            <a:pPr lvl="1"/>
            <a:r>
              <a:rPr lang="en-US" dirty="0"/>
              <a:t>1920s: Nursing specialization began</a:t>
            </a:r>
          </a:p>
          <a:p>
            <a:pPr lvl="1"/>
            <a:r>
              <a:rPr lang="en-US" dirty="0"/>
              <a:t>1990: ANA established Center for Ethics and Human Rights</a:t>
            </a:r>
          </a:p>
          <a:p>
            <a:pPr lvl="1"/>
            <a:r>
              <a:rPr lang="en-US" dirty="0"/>
              <a:t>1994: University of Washington Medical Center became the first Magnet®-designated organization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5779281-7937-47A5-9678-B6FDAD972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3C6A5F94-EA1E-47C7-A6EE-BBF381891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A45E2F18-3105-4F3B-99FD-83B4793DA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1381AF66-114C-4563-B095-288F42CCB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747F9408-6CFC-4676-AD20-F02C796EB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A7ADB05A-D37F-413A-B91E-5BB1FF628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8654F3E1-5DC0-4E84-B666-997F05FA0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5">
              <a:extLst>
                <a:ext uri="{FF2B5EF4-FFF2-40B4-BE49-F238E27FC236}">
                  <a16:creationId xmlns:a16="http://schemas.microsoft.com/office/drawing/2014/main" id="{6705C03F-F9C3-432E-8D6A-7396A5D23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8" name="Freeform 5">
              <a:extLst>
                <a:ext uri="{FF2B5EF4-FFF2-40B4-BE49-F238E27FC236}">
                  <a16:creationId xmlns:a16="http://schemas.microsoft.com/office/drawing/2014/main" id="{A9832115-0F55-42D3-9A09-385BD837D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19" name="Freeform 5">
              <a:extLst>
                <a:ext uri="{FF2B5EF4-FFF2-40B4-BE49-F238E27FC236}">
                  <a16:creationId xmlns:a16="http://schemas.microsoft.com/office/drawing/2014/main" id="{E7DA4E2E-EF02-4DA8-B2D4-458977719B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1" name="Rectangle 20">
            <a:extLst>
              <a:ext uri="{FF2B5EF4-FFF2-40B4-BE49-F238E27FC236}">
                <a16:creationId xmlns:a16="http://schemas.microsoft.com/office/drawing/2014/main" id="{4E7CA534-C00D-4395-B324-C66C955E5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3" name="Rectangle 22">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7" name="Group 26">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28" name="Rectangle 27">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en-US"/>
            </a:p>
          </p:txBody>
        </p:sp>
      </p:grpSp>
      <p:sp>
        <p:nvSpPr>
          <p:cNvPr id="2" name="Title 1"/>
          <p:cNvSpPr>
            <a:spLocks noGrp="1"/>
          </p:cNvSpPr>
          <p:nvPr>
            <p:ph type="title"/>
          </p:nvPr>
        </p:nvSpPr>
        <p:spPr>
          <a:xfrm>
            <a:off x="1000372" y="1209957"/>
            <a:ext cx="3034580" cy="4438087"/>
          </a:xfrm>
        </p:spPr>
        <p:txBody>
          <a:bodyPr vert="horz" lIns="91440" tIns="45720" rIns="91440" bIns="45720" rtlCol="0" anchor="ctr">
            <a:normAutofit/>
          </a:bodyPr>
          <a:lstStyle/>
          <a:p>
            <a:pPr algn="r"/>
            <a:r>
              <a:rPr lang="en-US" sz="3200">
                <a:solidFill>
                  <a:schemeClr val="tx1"/>
                </a:solidFill>
              </a:rPr>
              <a:t>Twenty-First Century</a:t>
            </a:r>
          </a:p>
        </p:txBody>
      </p:sp>
      <p:sp>
        <p:nvSpPr>
          <p:cNvPr id="3" name="Content Placeholder 2"/>
          <p:cNvSpPr>
            <a:spLocks noGrp="1"/>
          </p:cNvSpPr>
          <p:nvPr>
            <p:ph idx="1"/>
          </p:nvPr>
        </p:nvSpPr>
        <p:spPr>
          <a:xfrm>
            <a:off x="4678424" y="1059025"/>
            <a:ext cx="5302189" cy="4739950"/>
          </a:xfrm>
        </p:spPr>
        <p:txBody>
          <a:bodyPr vert="horz" lIns="91440" tIns="45720" rIns="91440" bIns="45720" rtlCol="0" anchor="ctr">
            <a:normAutofit/>
          </a:bodyPr>
          <a:lstStyle/>
          <a:p>
            <a:pPr>
              <a:buClr>
                <a:schemeClr val="accent1"/>
              </a:buClr>
            </a:pPr>
            <a:r>
              <a:rPr lang="en-US">
                <a:solidFill>
                  <a:schemeClr val="tx1"/>
                </a:solidFill>
              </a:rPr>
              <a:t>Nurses are revising nursing practice and school curricula to meet the ever-changing needs of society</a:t>
            </a:r>
          </a:p>
          <a:p>
            <a:pPr lvl="1"/>
            <a:r>
              <a:rPr lang="en-US">
                <a:solidFill>
                  <a:schemeClr val="tx1"/>
                </a:solidFill>
              </a:rPr>
              <a:t>Aging population</a:t>
            </a:r>
          </a:p>
          <a:p>
            <a:pPr lvl="1"/>
            <a:r>
              <a:rPr lang="en-US">
                <a:solidFill>
                  <a:schemeClr val="tx1"/>
                </a:solidFill>
              </a:rPr>
              <a:t>Cultural diversity</a:t>
            </a:r>
          </a:p>
          <a:p>
            <a:pPr lvl="1"/>
            <a:r>
              <a:rPr lang="en-US">
                <a:solidFill>
                  <a:schemeClr val="tx1"/>
                </a:solidFill>
              </a:rPr>
              <a:t>Bioterrorism</a:t>
            </a:r>
          </a:p>
          <a:p>
            <a:pPr lvl="1"/>
            <a:r>
              <a:rPr lang="en-US">
                <a:solidFill>
                  <a:schemeClr val="tx1"/>
                </a:solidFill>
              </a:rPr>
              <a:t>Emerging infections</a:t>
            </a:r>
          </a:p>
          <a:p>
            <a:pPr lvl="1"/>
            <a:r>
              <a:rPr lang="en-US">
                <a:solidFill>
                  <a:schemeClr val="tx1"/>
                </a:solidFill>
              </a:rPr>
              <a:t>Disaster management</a:t>
            </a:r>
          </a:p>
          <a:p>
            <a:pPr>
              <a:buClr>
                <a:schemeClr val="accent1"/>
              </a:buClr>
            </a:pPr>
            <a:endParaRPr lang="en-US">
              <a:solidFill>
                <a:schemeClr val="tx1"/>
              </a:solidFill>
            </a:endParaRPr>
          </a:p>
          <a:p>
            <a:pPr>
              <a:buClr>
                <a:schemeClr val="accent1"/>
              </a:buClr>
            </a:pPr>
            <a:endParaRPr lang="en-US">
              <a:solidFill>
                <a:schemeClr val="tx1"/>
              </a:solidFill>
            </a:endParaRPr>
          </a:p>
        </p:txBody>
      </p:sp>
      <p:cxnSp>
        <p:nvCxnSpPr>
          <p:cNvPr id="31" name="Straight Connector 30">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441" name="Rectangle 18440">
            <a:extLst>
              <a:ext uri="{FF2B5EF4-FFF2-40B4-BE49-F238E27FC236}">
                <a16:creationId xmlns:a16="http://schemas.microsoft.com/office/drawing/2014/main" id="{4E87B50C-BA86-4F51-A3E5-EE1354FCE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443" name="Freeform 5">
            <a:extLst>
              <a:ext uri="{FF2B5EF4-FFF2-40B4-BE49-F238E27FC236}">
                <a16:creationId xmlns:a16="http://schemas.microsoft.com/office/drawing/2014/main" id="{E7DC5BDA-5569-44D1-B022-C75E74FC5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sp>
        <p:nvSpPr>
          <p:cNvPr id="18434" name="Rectangle 2"/>
          <p:cNvSpPr>
            <a:spLocks noGrp="1" noChangeArrowheads="1"/>
          </p:cNvSpPr>
          <p:nvPr>
            <p:ph type="title"/>
          </p:nvPr>
        </p:nvSpPr>
        <p:spPr>
          <a:xfrm>
            <a:off x="1154953" y="973668"/>
            <a:ext cx="8761413" cy="706964"/>
          </a:xfrm>
        </p:spPr>
        <p:txBody>
          <a:bodyPr>
            <a:normAutofit/>
          </a:bodyPr>
          <a:lstStyle/>
          <a:p>
            <a:r>
              <a:rPr lang="en-US">
                <a:solidFill>
                  <a:srgbClr val="FFFFFF"/>
                </a:solidFill>
              </a:rPr>
              <a:t>Contemporary Influences</a:t>
            </a:r>
          </a:p>
        </p:txBody>
      </p:sp>
      <p:sp>
        <p:nvSpPr>
          <p:cNvPr id="18445" name="Rectangle 18444">
            <a:extLst>
              <a:ext uri="{FF2B5EF4-FFF2-40B4-BE49-F238E27FC236}">
                <a16:creationId xmlns:a16="http://schemas.microsoft.com/office/drawing/2014/main" id="{D0125878-85CE-4A00-BA94-36987E3410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Slide Number Placeholder 2"/>
          <p:cNvSpPr>
            <a:spLocks noGrp="1"/>
          </p:cNvSpPr>
          <p:nvPr>
            <p:ph type="sldNum" sz="quarter" idx="4"/>
          </p:nvPr>
        </p:nvSpPr>
        <p:spPr bwMode="auto">
          <a:xfrm>
            <a:off x="10352540" y="295729"/>
            <a:ext cx="838199" cy="767687"/>
          </a:xfrm>
          <a:prstGeom prst="rect">
            <a:avLst/>
          </a:prstGeom>
        </p:spPr>
        <p:txBody>
          <a:bodyPr vert="horz" lIns="91440" tIns="45720" rIns="91440" bIns="45720" rtlCol="0">
            <a:normAutofit/>
          </a:bodyPr>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GB" altLang="en-US">
                <a:solidFill>
                  <a:srgbClr val="FFFFFF"/>
                </a:solidFill>
                <a:latin typeface="Arial" panose="020B0604020202020204" pitchFamily="34" charset="0"/>
              </a:rPr>
              <a:t> </a:t>
            </a:r>
          </a:p>
        </p:txBody>
      </p:sp>
      <p:graphicFrame>
        <p:nvGraphicFramePr>
          <p:cNvPr id="18437" name="Rectangle 3">
            <a:extLst>
              <a:ext uri="{FF2B5EF4-FFF2-40B4-BE49-F238E27FC236}">
                <a16:creationId xmlns:a16="http://schemas.microsoft.com/office/drawing/2014/main" id="{F60682B4-B5EE-5C95-82C9-62BB5FFD2A1C}"/>
              </a:ext>
            </a:extLst>
          </p:cNvPr>
          <p:cNvGraphicFramePr>
            <a:graphicFrameLocks noGrp="1"/>
          </p:cNvGraphicFramePr>
          <p:nvPr>
            <p:ph idx="1"/>
            <p:extLst>
              <p:ext uri="{D42A27DB-BD31-4B8C-83A1-F6EECF244321}">
                <p14:modId xmlns:p14="http://schemas.microsoft.com/office/powerpoint/2010/main" val="526686723"/>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E87B50C-BA86-4F51-A3E5-EE1354FCE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Freeform 5">
            <a:extLst>
              <a:ext uri="{FF2B5EF4-FFF2-40B4-BE49-F238E27FC236}">
                <a16:creationId xmlns:a16="http://schemas.microsoft.com/office/drawing/2014/main" id="{E7DC5BDA-5569-44D1-B022-C75E74FC5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sp>
        <p:nvSpPr>
          <p:cNvPr id="3" name="Title 2"/>
          <p:cNvSpPr>
            <a:spLocks noGrp="1"/>
          </p:cNvSpPr>
          <p:nvPr>
            <p:ph type="title"/>
          </p:nvPr>
        </p:nvSpPr>
        <p:spPr>
          <a:xfrm>
            <a:off x="1154953" y="973668"/>
            <a:ext cx="8761413" cy="706964"/>
          </a:xfrm>
        </p:spPr>
        <p:txBody>
          <a:bodyPr>
            <a:normAutofit/>
          </a:bodyPr>
          <a:lstStyle/>
          <a:p>
            <a:r>
              <a:rPr lang="en-US">
                <a:solidFill>
                  <a:srgbClr val="FFFFFF"/>
                </a:solidFill>
              </a:rPr>
              <a:t>Trends in Nursing</a:t>
            </a:r>
          </a:p>
        </p:txBody>
      </p:sp>
      <p:sp>
        <p:nvSpPr>
          <p:cNvPr id="15" name="Rectangle 14">
            <a:extLst>
              <a:ext uri="{FF2B5EF4-FFF2-40B4-BE49-F238E27FC236}">
                <a16:creationId xmlns:a16="http://schemas.microsoft.com/office/drawing/2014/main" id="{D0125878-85CE-4A00-BA94-36987E3410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6" name="Content Placeholder 1">
            <a:extLst>
              <a:ext uri="{FF2B5EF4-FFF2-40B4-BE49-F238E27FC236}">
                <a16:creationId xmlns:a16="http://schemas.microsoft.com/office/drawing/2014/main" id="{4E4DE429-BE0D-A9C3-150B-BB8404AA5BFE}"/>
              </a:ext>
            </a:extLst>
          </p:cNvPr>
          <p:cNvGraphicFramePr>
            <a:graphicFrameLocks noGrp="1"/>
          </p:cNvGraphicFramePr>
          <p:nvPr>
            <p:ph idx="1"/>
            <p:extLst>
              <p:ext uri="{D42A27DB-BD31-4B8C-83A1-F6EECF244321}">
                <p14:modId xmlns:p14="http://schemas.microsoft.com/office/powerpoint/2010/main" val="3315480578"/>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04358316"/>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74" name="Rectangle 36873">
            <a:extLst>
              <a:ext uri="{FF2B5EF4-FFF2-40B4-BE49-F238E27FC236}">
                <a16:creationId xmlns:a16="http://schemas.microsoft.com/office/drawing/2014/main" id="{ECAF1E58-D170-4EF3-8E1A-992DA3688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6876" name="Oval 36875">
            <a:extLst>
              <a:ext uri="{FF2B5EF4-FFF2-40B4-BE49-F238E27FC236}">
                <a16:creationId xmlns:a16="http://schemas.microsoft.com/office/drawing/2014/main" id="{3EACCB19-3F29-416E-BD93-24BDDE37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878" name="Oval 36877">
            <a:extLst>
              <a:ext uri="{FF2B5EF4-FFF2-40B4-BE49-F238E27FC236}">
                <a16:creationId xmlns:a16="http://schemas.microsoft.com/office/drawing/2014/main" id="{39C41423-F9F7-4333-A541-61582D3D2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880" name="Freeform 5">
            <a:extLst>
              <a:ext uri="{FF2B5EF4-FFF2-40B4-BE49-F238E27FC236}">
                <a16:creationId xmlns:a16="http://schemas.microsoft.com/office/drawing/2014/main" id="{A66DA090-6BD9-45CC-B782-02767069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36882" name="Rectangle 36881">
            <a:extLst>
              <a:ext uri="{FF2B5EF4-FFF2-40B4-BE49-F238E27FC236}">
                <a16:creationId xmlns:a16="http://schemas.microsoft.com/office/drawing/2014/main" id="{BA9F93AF-9489-4B8A-AA6B-1B00D3CA6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884" name="Freeform 5">
            <a:extLst>
              <a:ext uri="{FF2B5EF4-FFF2-40B4-BE49-F238E27FC236}">
                <a16:creationId xmlns:a16="http://schemas.microsoft.com/office/drawing/2014/main" id="{2F459F0B-865B-481D-9AC3-15C76A336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36886" name="Freeform 5">
            <a:extLst>
              <a:ext uri="{FF2B5EF4-FFF2-40B4-BE49-F238E27FC236}">
                <a16:creationId xmlns:a16="http://schemas.microsoft.com/office/drawing/2014/main" id="{61CDB3A6-B686-4E1D-AD52-3DC038A45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36866" name="Rectangle 2"/>
          <p:cNvSpPr>
            <a:spLocks noGrp="1" noChangeArrowheads="1"/>
          </p:cNvSpPr>
          <p:nvPr>
            <p:ph type="title"/>
          </p:nvPr>
        </p:nvSpPr>
        <p:spPr>
          <a:xfrm>
            <a:off x="1154955" y="973667"/>
            <a:ext cx="2942210" cy="4833745"/>
          </a:xfrm>
        </p:spPr>
        <p:txBody>
          <a:bodyPr>
            <a:normAutofit/>
          </a:bodyPr>
          <a:lstStyle/>
          <a:p>
            <a:r>
              <a:rPr lang="en-US">
                <a:solidFill>
                  <a:srgbClr val="EBEBEB"/>
                </a:solidFill>
              </a:rPr>
              <a:t>Professional Registered Nurse Education</a:t>
            </a:r>
          </a:p>
        </p:txBody>
      </p:sp>
      <p:sp>
        <p:nvSpPr>
          <p:cNvPr id="36888" name="Rectangle 36887">
            <a:extLst>
              <a:ext uri="{FF2B5EF4-FFF2-40B4-BE49-F238E27FC236}">
                <a16:creationId xmlns:a16="http://schemas.microsoft.com/office/drawing/2014/main" id="{3D38E400-4F30-481D-A5DC-5AA21A2CB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Slide Number Placeholder 2"/>
          <p:cNvSpPr>
            <a:spLocks noGrp="1"/>
          </p:cNvSpPr>
          <p:nvPr>
            <p:ph type="sldNum" sz="quarter" idx="4"/>
          </p:nvPr>
        </p:nvSpPr>
        <p:spPr bwMode="auto">
          <a:xfrm>
            <a:off x="10352540" y="295729"/>
            <a:ext cx="838199" cy="767687"/>
          </a:xfrm>
          <a:prstGeom prst="rect">
            <a:avLst/>
          </a:prstGeom>
        </p:spPr>
        <p:txBody>
          <a:bodyPr vert="horz" lIns="91440" tIns="45720" rIns="91440" bIns="45720" rtlCol="0">
            <a:normAutofit/>
          </a:bodyPr>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GB" altLang="en-US" dirty="0">
                <a:solidFill>
                  <a:srgbClr val="FFFFFF"/>
                </a:solidFill>
                <a:latin typeface="Arial" panose="020B0604020202020204" pitchFamily="34" charset="0"/>
              </a:rPr>
              <a:t> </a:t>
            </a:r>
          </a:p>
        </p:txBody>
      </p:sp>
      <p:graphicFrame>
        <p:nvGraphicFramePr>
          <p:cNvPr id="36869" name="Rectangle 3">
            <a:extLst>
              <a:ext uri="{FF2B5EF4-FFF2-40B4-BE49-F238E27FC236}">
                <a16:creationId xmlns:a16="http://schemas.microsoft.com/office/drawing/2014/main" id="{04C02A32-4B73-285B-E279-75A56EC440CA}"/>
              </a:ext>
            </a:extLst>
          </p:cNvPr>
          <p:cNvGraphicFramePr>
            <a:graphicFrameLocks noGrp="1"/>
          </p:cNvGraphicFramePr>
          <p:nvPr>
            <p:ph idx="1"/>
            <p:extLst>
              <p:ext uri="{D42A27DB-BD31-4B8C-83A1-F6EECF244321}">
                <p14:modId xmlns:p14="http://schemas.microsoft.com/office/powerpoint/2010/main" val="1300807594"/>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154953" y="973668"/>
            <a:ext cx="8761413" cy="706964"/>
          </a:xfrm>
        </p:spPr>
        <p:txBody>
          <a:bodyPr>
            <a:normAutofit/>
          </a:bodyPr>
          <a:lstStyle/>
          <a:p>
            <a:r>
              <a:rPr lang="en-US">
                <a:solidFill>
                  <a:srgbClr val="EBEBEB"/>
                </a:solidFill>
              </a:rPr>
              <a:t>Professional Nursing Organizations</a:t>
            </a:r>
          </a:p>
        </p:txBody>
      </p:sp>
      <p:sp>
        <p:nvSpPr>
          <p:cNvPr id="3" name="Slide Number Placeholder 2"/>
          <p:cNvSpPr>
            <a:spLocks noGrp="1"/>
          </p:cNvSpPr>
          <p:nvPr>
            <p:ph type="sldNum" sz="quarter" idx="4"/>
          </p:nvPr>
        </p:nvSpPr>
        <p:spPr bwMode="auto">
          <a:xfrm>
            <a:off x="10352540" y="295729"/>
            <a:ext cx="838199" cy="767687"/>
          </a:xfrm>
          <a:prstGeom prst="rect">
            <a:avLst/>
          </a:prstGeom>
        </p:spPr>
        <p:txBody>
          <a:bodyPr vert="horz" lIns="91440" tIns="45720" rIns="91440" bIns="45720" rtlCol="0">
            <a:normAutofit/>
          </a:bodyPr>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endParaRPr lang="en-GB" altLang="en-US" dirty="0">
              <a:solidFill>
                <a:srgbClr val="FFFFFF"/>
              </a:solidFill>
              <a:latin typeface="Arial" panose="020B0604020202020204" pitchFamily="34" charset="0"/>
            </a:endParaRPr>
          </a:p>
        </p:txBody>
      </p:sp>
      <p:graphicFrame>
        <p:nvGraphicFramePr>
          <p:cNvPr id="52229" name="Rectangle 3">
            <a:extLst>
              <a:ext uri="{FF2B5EF4-FFF2-40B4-BE49-F238E27FC236}">
                <a16:creationId xmlns:a16="http://schemas.microsoft.com/office/drawing/2014/main" id="{C904C912-1DE5-51E4-1B70-0D8A9D303457}"/>
              </a:ext>
            </a:extLst>
          </p:cNvPr>
          <p:cNvGraphicFramePr>
            <a:graphicFrameLocks noGrp="1"/>
          </p:cNvGraphicFramePr>
          <p:nvPr>
            <p:ph idx="1"/>
            <p:extLst>
              <p:ext uri="{D42A27DB-BD31-4B8C-83A1-F6EECF244321}">
                <p14:modId xmlns:p14="http://schemas.microsoft.com/office/powerpoint/2010/main" val="2392819872"/>
              </p:ext>
            </p:extLst>
          </p:nvPr>
        </p:nvGraphicFramePr>
        <p:xfrm>
          <a:off x="1286934" y="2925232"/>
          <a:ext cx="9625383" cy="3086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4E87B50C-BA86-4F51-A3E5-EE1354FCE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3" name="Freeform 5">
            <a:extLst>
              <a:ext uri="{FF2B5EF4-FFF2-40B4-BE49-F238E27FC236}">
                <a16:creationId xmlns:a16="http://schemas.microsoft.com/office/drawing/2014/main" id="{E7DC5BDA-5569-44D1-B022-C75E74FC5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sp>
        <p:nvSpPr>
          <p:cNvPr id="2" name="Title 1">
            <a:extLst>
              <a:ext uri="{FF2B5EF4-FFF2-40B4-BE49-F238E27FC236}">
                <a16:creationId xmlns:a16="http://schemas.microsoft.com/office/drawing/2014/main" id="{9D273718-AF65-93E6-49B9-EAC567E80A1B}"/>
              </a:ext>
            </a:extLst>
          </p:cNvPr>
          <p:cNvSpPr>
            <a:spLocks noGrp="1"/>
          </p:cNvSpPr>
          <p:nvPr>
            <p:ph type="title"/>
          </p:nvPr>
        </p:nvSpPr>
        <p:spPr>
          <a:xfrm>
            <a:off x="1154953" y="973668"/>
            <a:ext cx="8761413" cy="706964"/>
          </a:xfrm>
        </p:spPr>
        <p:txBody>
          <a:bodyPr>
            <a:normAutofit/>
          </a:bodyPr>
          <a:lstStyle/>
          <a:p>
            <a:r>
              <a:rPr lang="en-US">
                <a:solidFill>
                  <a:srgbClr val="FFFFFF"/>
                </a:solidFill>
              </a:rPr>
              <a:t>Ethical Concepts in Nursing</a:t>
            </a:r>
          </a:p>
        </p:txBody>
      </p:sp>
      <p:sp>
        <p:nvSpPr>
          <p:cNvPr id="45" name="Rectangle 44">
            <a:extLst>
              <a:ext uri="{FF2B5EF4-FFF2-40B4-BE49-F238E27FC236}">
                <a16:creationId xmlns:a16="http://schemas.microsoft.com/office/drawing/2014/main" id="{D0125878-85CE-4A00-BA94-36987E3410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4" name="Google Shape;137;p3">
            <a:extLst>
              <a:ext uri="{FF2B5EF4-FFF2-40B4-BE49-F238E27FC236}">
                <a16:creationId xmlns:a16="http://schemas.microsoft.com/office/drawing/2014/main" id="{DA06EE3F-2381-947C-0E95-0D01ED71774B}"/>
              </a:ext>
            </a:extLst>
          </p:cNvPr>
          <p:cNvGrpSpPr/>
          <p:nvPr/>
        </p:nvGrpSpPr>
        <p:grpSpPr>
          <a:xfrm>
            <a:off x="1770734" y="2324100"/>
            <a:ext cx="8657781" cy="3422682"/>
            <a:chOff x="1085738" y="11008"/>
            <a:chExt cx="8744391" cy="3456922"/>
          </a:xfrm>
        </p:grpSpPr>
        <p:sp>
          <p:nvSpPr>
            <p:cNvPr id="5" name="Google Shape;138;p3">
              <a:extLst>
                <a:ext uri="{FF2B5EF4-FFF2-40B4-BE49-F238E27FC236}">
                  <a16:creationId xmlns:a16="http://schemas.microsoft.com/office/drawing/2014/main" id="{FE3AC116-1ACF-3551-C924-03F7A2461B57}"/>
                </a:ext>
              </a:extLst>
            </p:cNvPr>
            <p:cNvSpPr/>
            <p:nvPr/>
          </p:nvSpPr>
          <p:spPr>
            <a:xfrm>
              <a:off x="1085738" y="11008"/>
              <a:ext cx="758027" cy="758027"/>
            </a:xfrm>
            <a:prstGeom prst="ellipse">
              <a:avLst/>
            </a:prstGeom>
            <a:solidFill>
              <a:srgbClr val="C66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39;p3">
              <a:extLst>
                <a:ext uri="{FF2B5EF4-FFF2-40B4-BE49-F238E27FC236}">
                  <a16:creationId xmlns:a16="http://schemas.microsoft.com/office/drawing/2014/main" id="{96541D05-82A0-50E4-6E1B-D04564A73257}"/>
                </a:ext>
              </a:extLst>
            </p:cNvPr>
            <p:cNvSpPr/>
            <p:nvPr/>
          </p:nvSpPr>
          <p:spPr>
            <a:xfrm>
              <a:off x="1244924" y="170194"/>
              <a:ext cx="439656" cy="439656"/>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0;p3">
              <a:extLst>
                <a:ext uri="{FF2B5EF4-FFF2-40B4-BE49-F238E27FC236}">
                  <a16:creationId xmlns:a16="http://schemas.microsoft.com/office/drawing/2014/main" id="{2C3A09AE-0DA6-8FAC-2C5E-53565299A0EC}"/>
                </a:ext>
              </a:extLst>
            </p:cNvPr>
            <p:cNvSpPr/>
            <p:nvPr/>
          </p:nvSpPr>
          <p:spPr>
            <a:xfrm>
              <a:off x="2006201" y="11008"/>
              <a:ext cx="1786779" cy="7580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1;p3">
              <a:extLst>
                <a:ext uri="{FF2B5EF4-FFF2-40B4-BE49-F238E27FC236}">
                  <a16:creationId xmlns:a16="http://schemas.microsoft.com/office/drawing/2014/main" id="{26E1D8CD-E0A8-6D5C-5BBE-B76C6195505C}"/>
                </a:ext>
              </a:extLst>
            </p:cNvPr>
            <p:cNvSpPr txBox="1"/>
            <p:nvPr/>
          </p:nvSpPr>
          <p:spPr>
            <a:xfrm>
              <a:off x="2006201" y="11008"/>
              <a:ext cx="1786779" cy="758027"/>
            </a:xfrm>
            <a:prstGeom prst="rect">
              <a:avLst/>
            </a:prstGeom>
            <a:noFill/>
            <a:ln>
              <a:noFill/>
            </a:ln>
          </p:spPr>
          <p:txBody>
            <a:bodyPr spcFirstLastPara="1" wrap="square" lIns="0" tIns="0" rIns="0" bIns="0" anchor="ctr" anchorCtr="0">
              <a:noAutofit/>
            </a:bodyPr>
            <a:lstStyle/>
            <a:p>
              <a:pPr defTabSz="452628">
                <a:lnSpc>
                  <a:spcPct val="90000"/>
                </a:lnSpc>
                <a:spcAft>
                  <a:spcPts val="600"/>
                </a:spcAft>
                <a:buClr>
                  <a:schemeClr val="dk1"/>
                </a:buClr>
                <a:buSzPts val="1800"/>
              </a:pPr>
              <a:r>
                <a:rPr lang="en-US" sz="1782" kern="1200">
                  <a:solidFill>
                    <a:schemeClr val="dk1"/>
                  </a:solidFill>
                  <a:latin typeface="Arial"/>
                  <a:ea typeface="+mn-ea"/>
                  <a:cs typeface="Arial"/>
                  <a:sym typeface="Arial"/>
                </a:rPr>
                <a:t>Beneficence: Doing good for the patient</a:t>
              </a:r>
              <a:endParaRPr/>
            </a:p>
          </p:txBody>
        </p:sp>
        <p:sp>
          <p:nvSpPr>
            <p:cNvPr id="9" name="Google Shape;142;p3">
              <a:extLst>
                <a:ext uri="{FF2B5EF4-FFF2-40B4-BE49-F238E27FC236}">
                  <a16:creationId xmlns:a16="http://schemas.microsoft.com/office/drawing/2014/main" id="{CECDE645-0919-0BB2-5B1E-A7E9F055BC09}"/>
                </a:ext>
              </a:extLst>
            </p:cNvPr>
            <p:cNvSpPr/>
            <p:nvPr/>
          </p:nvSpPr>
          <p:spPr>
            <a:xfrm>
              <a:off x="4104313" y="11008"/>
              <a:ext cx="758027" cy="758027"/>
            </a:xfrm>
            <a:prstGeom prst="ellipse">
              <a:avLst/>
            </a:prstGeom>
            <a:solidFill>
              <a:srgbClr val="C966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3;p3">
              <a:extLst>
                <a:ext uri="{FF2B5EF4-FFF2-40B4-BE49-F238E27FC236}">
                  <a16:creationId xmlns:a16="http://schemas.microsoft.com/office/drawing/2014/main" id="{38E362CE-C3AC-E26A-75D1-901E2945262D}"/>
                </a:ext>
              </a:extLst>
            </p:cNvPr>
            <p:cNvSpPr/>
            <p:nvPr/>
          </p:nvSpPr>
          <p:spPr>
            <a:xfrm>
              <a:off x="4263499" y="170194"/>
              <a:ext cx="439656" cy="439656"/>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4;p3">
              <a:extLst>
                <a:ext uri="{FF2B5EF4-FFF2-40B4-BE49-F238E27FC236}">
                  <a16:creationId xmlns:a16="http://schemas.microsoft.com/office/drawing/2014/main" id="{9CA7A29E-F671-97AC-18D8-C1DF12A24174}"/>
                </a:ext>
              </a:extLst>
            </p:cNvPr>
            <p:cNvSpPr/>
            <p:nvPr/>
          </p:nvSpPr>
          <p:spPr>
            <a:xfrm>
              <a:off x="5024775" y="11008"/>
              <a:ext cx="1786779" cy="7580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5;p3">
              <a:extLst>
                <a:ext uri="{FF2B5EF4-FFF2-40B4-BE49-F238E27FC236}">
                  <a16:creationId xmlns:a16="http://schemas.microsoft.com/office/drawing/2014/main" id="{57CE950E-3A2B-D413-0B6F-38F6BE1C0754}"/>
                </a:ext>
              </a:extLst>
            </p:cNvPr>
            <p:cNvSpPr txBox="1"/>
            <p:nvPr/>
          </p:nvSpPr>
          <p:spPr>
            <a:xfrm>
              <a:off x="5024775" y="11008"/>
              <a:ext cx="1786779" cy="758027"/>
            </a:xfrm>
            <a:prstGeom prst="rect">
              <a:avLst/>
            </a:prstGeom>
            <a:noFill/>
            <a:ln>
              <a:noFill/>
            </a:ln>
          </p:spPr>
          <p:txBody>
            <a:bodyPr spcFirstLastPara="1" wrap="square" lIns="0" tIns="0" rIns="0" bIns="0" anchor="ctr" anchorCtr="0">
              <a:noAutofit/>
            </a:bodyPr>
            <a:lstStyle/>
            <a:p>
              <a:pPr defTabSz="452628">
                <a:lnSpc>
                  <a:spcPct val="90000"/>
                </a:lnSpc>
                <a:spcAft>
                  <a:spcPts val="600"/>
                </a:spcAft>
                <a:buClr>
                  <a:schemeClr val="dk1"/>
                </a:buClr>
                <a:buSzPts val="1800"/>
              </a:pPr>
              <a:r>
                <a:rPr lang="en-US" sz="1782" kern="1200">
                  <a:solidFill>
                    <a:schemeClr val="dk1"/>
                  </a:solidFill>
                  <a:latin typeface="Arial"/>
                  <a:ea typeface="+mn-ea"/>
                  <a:cs typeface="Arial"/>
                  <a:sym typeface="Arial"/>
                </a:rPr>
                <a:t>Nonmaleficience: Do no harm</a:t>
              </a:r>
              <a:endParaRPr/>
            </a:p>
          </p:txBody>
        </p:sp>
        <p:sp>
          <p:nvSpPr>
            <p:cNvPr id="13" name="Google Shape;146;p3">
              <a:extLst>
                <a:ext uri="{FF2B5EF4-FFF2-40B4-BE49-F238E27FC236}">
                  <a16:creationId xmlns:a16="http://schemas.microsoft.com/office/drawing/2014/main" id="{88998CFD-73FD-0825-929F-FB6F6D312CA4}"/>
                </a:ext>
              </a:extLst>
            </p:cNvPr>
            <p:cNvSpPr/>
            <p:nvPr/>
          </p:nvSpPr>
          <p:spPr>
            <a:xfrm>
              <a:off x="7122888" y="11008"/>
              <a:ext cx="758027" cy="758027"/>
            </a:xfrm>
            <a:prstGeom prst="ellipse">
              <a:avLst/>
            </a:prstGeom>
            <a:solidFill>
              <a:srgbClr val="CD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7;p3">
              <a:extLst>
                <a:ext uri="{FF2B5EF4-FFF2-40B4-BE49-F238E27FC236}">
                  <a16:creationId xmlns:a16="http://schemas.microsoft.com/office/drawing/2014/main" id="{30CA7085-21FD-CC22-0659-E1B782930B80}"/>
                </a:ext>
              </a:extLst>
            </p:cNvPr>
            <p:cNvSpPr/>
            <p:nvPr/>
          </p:nvSpPr>
          <p:spPr>
            <a:xfrm>
              <a:off x="7282074" y="170194"/>
              <a:ext cx="439656" cy="439656"/>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8;p3">
              <a:extLst>
                <a:ext uri="{FF2B5EF4-FFF2-40B4-BE49-F238E27FC236}">
                  <a16:creationId xmlns:a16="http://schemas.microsoft.com/office/drawing/2014/main" id="{4157D62F-B044-FB3C-64E9-07F233C70F87}"/>
                </a:ext>
              </a:extLst>
            </p:cNvPr>
            <p:cNvSpPr/>
            <p:nvPr/>
          </p:nvSpPr>
          <p:spPr>
            <a:xfrm>
              <a:off x="8043350" y="11008"/>
              <a:ext cx="1786779" cy="7580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9;p3">
              <a:extLst>
                <a:ext uri="{FF2B5EF4-FFF2-40B4-BE49-F238E27FC236}">
                  <a16:creationId xmlns:a16="http://schemas.microsoft.com/office/drawing/2014/main" id="{2C3BBCBE-29B0-9201-9E7D-2A1BF867029F}"/>
                </a:ext>
              </a:extLst>
            </p:cNvPr>
            <p:cNvSpPr txBox="1"/>
            <p:nvPr/>
          </p:nvSpPr>
          <p:spPr>
            <a:xfrm>
              <a:off x="8043350" y="11008"/>
              <a:ext cx="1786779" cy="758027"/>
            </a:xfrm>
            <a:prstGeom prst="rect">
              <a:avLst/>
            </a:prstGeom>
            <a:noFill/>
            <a:ln>
              <a:noFill/>
            </a:ln>
          </p:spPr>
          <p:txBody>
            <a:bodyPr spcFirstLastPara="1" wrap="square" lIns="0" tIns="0" rIns="0" bIns="0" anchor="ctr" anchorCtr="0">
              <a:noAutofit/>
            </a:bodyPr>
            <a:lstStyle/>
            <a:p>
              <a:pPr defTabSz="452628">
                <a:lnSpc>
                  <a:spcPct val="90000"/>
                </a:lnSpc>
                <a:spcAft>
                  <a:spcPts val="600"/>
                </a:spcAft>
                <a:buClr>
                  <a:schemeClr val="dk1"/>
                </a:buClr>
                <a:buSzPts val="1800"/>
              </a:pPr>
              <a:r>
                <a:rPr lang="en-US" sz="1782" kern="1200">
                  <a:solidFill>
                    <a:schemeClr val="dk1"/>
                  </a:solidFill>
                  <a:latin typeface="Arial"/>
                  <a:ea typeface="+mn-ea"/>
                  <a:cs typeface="Arial"/>
                  <a:sym typeface="Arial"/>
                </a:rPr>
                <a:t>Justice: Fairness</a:t>
              </a:r>
              <a:endParaRPr/>
            </a:p>
          </p:txBody>
        </p:sp>
        <p:sp>
          <p:nvSpPr>
            <p:cNvPr id="17" name="Google Shape;150;p3">
              <a:extLst>
                <a:ext uri="{FF2B5EF4-FFF2-40B4-BE49-F238E27FC236}">
                  <a16:creationId xmlns:a16="http://schemas.microsoft.com/office/drawing/2014/main" id="{736A3123-5F7C-7DF3-4719-1136797CD041}"/>
                </a:ext>
              </a:extLst>
            </p:cNvPr>
            <p:cNvSpPr/>
            <p:nvPr/>
          </p:nvSpPr>
          <p:spPr>
            <a:xfrm>
              <a:off x="1085738" y="1360456"/>
              <a:ext cx="758027" cy="758027"/>
            </a:xfrm>
            <a:prstGeom prst="ellipse">
              <a:avLst/>
            </a:prstGeom>
            <a:solidFill>
              <a:srgbClr val="D15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1;p3">
              <a:extLst>
                <a:ext uri="{FF2B5EF4-FFF2-40B4-BE49-F238E27FC236}">
                  <a16:creationId xmlns:a16="http://schemas.microsoft.com/office/drawing/2014/main" id="{2C860F2E-00A2-648E-7AAF-9D3DC7964F3C}"/>
                </a:ext>
              </a:extLst>
            </p:cNvPr>
            <p:cNvSpPr/>
            <p:nvPr/>
          </p:nvSpPr>
          <p:spPr>
            <a:xfrm>
              <a:off x="1244924" y="1519641"/>
              <a:ext cx="439656" cy="439656"/>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52;p3">
              <a:extLst>
                <a:ext uri="{FF2B5EF4-FFF2-40B4-BE49-F238E27FC236}">
                  <a16:creationId xmlns:a16="http://schemas.microsoft.com/office/drawing/2014/main" id="{14BF6727-EFB5-D6FD-2AC2-17EECF47E946}"/>
                </a:ext>
              </a:extLst>
            </p:cNvPr>
            <p:cNvSpPr/>
            <p:nvPr/>
          </p:nvSpPr>
          <p:spPr>
            <a:xfrm>
              <a:off x="2006201" y="1360456"/>
              <a:ext cx="1786779" cy="7580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3;p3">
              <a:extLst>
                <a:ext uri="{FF2B5EF4-FFF2-40B4-BE49-F238E27FC236}">
                  <a16:creationId xmlns:a16="http://schemas.microsoft.com/office/drawing/2014/main" id="{1C47225F-F9E2-24A5-3296-21DEB3C0C358}"/>
                </a:ext>
              </a:extLst>
            </p:cNvPr>
            <p:cNvSpPr txBox="1"/>
            <p:nvPr/>
          </p:nvSpPr>
          <p:spPr>
            <a:xfrm>
              <a:off x="2006201" y="1360456"/>
              <a:ext cx="1786779" cy="758027"/>
            </a:xfrm>
            <a:prstGeom prst="rect">
              <a:avLst/>
            </a:prstGeom>
            <a:noFill/>
            <a:ln>
              <a:noFill/>
            </a:ln>
          </p:spPr>
          <p:txBody>
            <a:bodyPr spcFirstLastPara="1" wrap="square" lIns="0" tIns="0" rIns="0" bIns="0" anchor="ctr" anchorCtr="0">
              <a:noAutofit/>
            </a:bodyPr>
            <a:lstStyle/>
            <a:p>
              <a:pPr defTabSz="452628">
                <a:lnSpc>
                  <a:spcPct val="90000"/>
                </a:lnSpc>
                <a:spcAft>
                  <a:spcPts val="600"/>
                </a:spcAft>
                <a:buClr>
                  <a:schemeClr val="dk1"/>
                </a:buClr>
                <a:buSzPts val="1800"/>
              </a:pPr>
              <a:r>
                <a:rPr lang="en-US" sz="1782" kern="1200">
                  <a:solidFill>
                    <a:schemeClr val="dk1"/>
                  </a:solidFill>
                  <a:latin typeface="Arial"/>
                  <a:ea typeface="+mn-ea"/>
                  <a:cs typeface="Arial"/>
                  <a:sym typeface="Arial"/>
                </a:rPr>
                <a:t>Fidelity: Keeping promises</a:t>
              </a:r>
              <a:endParaRPr/>
            </a:p>
          </p:txBody>
        </p:sp>
        <p:sp>
          <p:nvSpPr>
            <p:cNvPr id="21" name="Google Shape;154;p3">
              <a:extLst>
                <a:ext uri="{FF2B5EF4-FFF2-40B4-BE49-F238E27FC236}">
                  <a16:creationId xmlns:a16="http://schemas.microsoft.com/office/drawing/2014/main" id="{DE6EA03C-A5E7-5BAB-965C-D5B3AE4FC14A}"/>
                </a:ext>
              </a:extLst>
            </p:cNvPr>
            <p:cNvSpPr/>
            <p:nvPr/>
          </p:nvSpPr>
          <p:spPr>
            <a:xfrm>
              <a:off x="4104313" y="1360456"/>
              <a:ext cx="758027" cy="758027"/>
            </a:xfrm>
            <a:prstGeom prst="ellipse">
              <a:avLst/>
            </a:prstGeom>
            <a:solidFill>
              <a:srgbClr val="D64E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5;p3">
              <a:extLst>
                <a:ext uri="{FF2B5EF4-FFF2-40B4-BE49-F238E27FC236}">
                  <a16:creationId xmlns:a16="http://schemas.microsoft.com/office/drawing/2014/main" id="{9A675587-8AA8-C325-66C0-3EA030018BFF}"/>
                </a:ext>
              </a:extLst>
            </p:cNvPr>
            <p:cNvSpPr/>
            <p:nvPr/>
          </p:nvSpPr>
          <p:spPr>
            <a:xfrm>
              <a:off x="4263499" y="1519641"/>
              <a:ext cx="439656" cy="439656"/>
            </a:xfrm>
            <a:prstGeom prst="rect">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6;p3">
              <a:extLst>
                <a:ext uri="{FF2B5EF4-FFF2-40B4-BE49-F238E27FC236}">
                  <a16:creationId xmlns:a16="http://schemas.microsoft.com/office/drawing/2014/main" id="{65A3204D-6FAC-4EB9-1933-3492F2C24B6F}"/>
                </a:ext>
              </a:extLst>
            </p:cNvPr>
            <p:cNvSpPr/>
            <p:nvPr/>
          </p:nvSpPr>
          <p:spPr>
            <a:xfrm>
              <a:off x="5024775" y="1360456"/>
              <a:ext cx="1786779" cy="7580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57;p3">
              <a:extLst>
                <a:ext uri="{FF2B5EF4-FFF2-40B4-BE49-F238E27FC236}">
                  <a16:creationId xmlns:a16="http://schemas.microsoft.com/office/drawing/2014/main" id="{7FEB4F53-A2A4-6011-1985-8DA5E290749A}"/>
                </a:ext>
              </a:extLst>
            </p:cNvPr>
            <p:cNvSpPr txBox="1"/>
            <p:nvPr/>
          </p:nvSpPr>
          <p:spPr>
            <a:xfrm>
              <a:off x="5024775" y="1360456"/>
              <a:ext cx="1786779" cy="758027"/>
            </a:xfrm>
            <a:prstGeom prst="rect">
              <a:avLst/>
            </a:prstGeom>
            <a:noFill/>
            <a:ln>
              <a:noFill/>
            </a:ln>
          </p:spPr>
          <p:txBody>
            <a:bodyPr spcFirstLastPara="1" wrap="square" lIns="0" tIns="0" rIns="0" bIns="0" anchor="ctr" anchorCtr="0">
              <a:noAutofit/>
            </a:bodyPr>
            <a:lstStyle/>
            <a:p>
              <a:pPr defTabSz="452628">
                <a:lnSpc>
                  <a:spcPct val="90000"/>
                </a:lnSpc>
                <a:spcAft>
                  <a:spcPts val="600"/>
                </a:spcAft>
                <a:buClr>
                  <a:schemeClr val="dk1"/>
                </a:buClr>
                <a:buSzPts val="1800"/>
              </a:pPr>
              <a:r>
                <a:rPr lang="en-US" sz="1782" kern="1200">
                  <a:solidFill>
                    <a:schemeClr val="dk1"/>
                  </a:solidFill>
                  <a:latin typeface="Arial"/>
                  <a:ea typeface="+mn-ea"/>
                  <a:cs typeface="Arial"/>
                  <a:sym typeface="Arial"/>
                </a:rPr>
                <a:t>Advocacy: To be in support of the patient’s health, safety</a:t>
              </a:r>
              <a:endParaRPr/>
            </a:p>
          </p:txBody>
        </p:sp>
        <p:sp>
          <p:nvSpPr>
            <p:cNvPr id="25" name="Google Shape;158;p3">
              <a:extLst>
                <a:ext uri="{FF2B5EF4-FFF2-40B4-BE49-F238E27FC236}">
                  <a16:creationId xmlns:a16="http://schemas.microsoft.com/office/drawing/2014/main" id="{F95A1794-068A-7030-B744-1C362A41061F}"/>
                </a:ext>
              </a:extLst>
            </p:cNvPr>
            <p:cNvSpPr/>
            <p:nvPr/>
          </p:nvSpPr>
          <p:spPr>
            <a:xfrm>
              <a:off x="7122888" y="1360456"/>
              <a:ext cx="758027" cy="758027"/>
            </a:xfrm>
            <a:prstGeom prst="ellipse">
              <a:avLst/>
            </a:prstGeom>
            <a:solidFill>
              <a:srgbClr val="D74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9;p3">
              <a:extLst>
                <a:ext uri="{FF2B5EF4-FFF2-40B4-BE49-F238E27FC236}">
                  <a16:creationId xmlns:a16="http://schemas.microsoft.com/office/drawing/2014/main" id="{76274E72-4929-58B0-C52A-0F80BA25D279}"/>
                </a:ext>
              </a:extLst>
            </p:cNvPr>
            <p:cNvSpPr/>
            <p:nvPr/>
          </p:nvSpPr>
          <p:spPr>
            <a:xfrm>
              <a:off x="7282074" y="1519641"/>
              <a:ext cx="439656" cy="439656"/>
            </a:xfrm>
            <a:prstGeom prst="rect">
              <a:avLst/>
            </a:prstGeom>
            <a:blipFill rotWithShape="1">
              <a:blip r:embed="rId9">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60;p3">
              <a:extLst>
                <a:ext uri="{FF2B5EF4-FFF2-40B4-BE49-F238E27FC236}">
                  <a16:creationId xmlns:a16="http://schemas.microsoft.com/office/drawing/2014/main" id="{7E7B510F-2BBE-287E-7806-DE6F3FABB515}"/>
                </a:ext>
              </a:extLst>
            </p:cNvPr>
            <p:cNvSpPr/>
            <p:nvPr/>
          </p:nvSpPr>
          <p:spPr>
            <a:xfrm>
              <a:off x="8043350" y="1360456"/>
              <a:ext cx="1786779" cy="7580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1;p3">
              <a:extLst>
                <a:ext uri="{FF2B5EF4-FFF2-40B4-BE49-F238E27FC236}">
                  <a16:creationId xmlns:a16="http://schemas.microsoft.com/office/drawing/2014/main" id="{4F320205-4355-F41D-77A9-3C049796EA8C}"/>
                </a:ext>
              </a:extLst>
            </p:cNvPr>
            <p:cNvSpPr txBox="1"/>
            <p:nvPr/>
          </p:nvSpPr>
          <p:spPr>
            <a:xfrm>
              <a:off x="8043350" y="1360456"/>
              <a:ext cx="1786779" cy="758027"/>
            </a:xfrm>
            <a:prstGeom prst="rect">
              <a:avLst/>
            </a:prstGeom>
            <a:noFill/>
            <a:ln>
              <a:noFill/>
            </a:ln>
          </p:spPr>
          <p:txBody>
            <a:bodyPr spcFirstLastPara="1" wrap="square" lIns="0" tIns="0" rIns="0" bIns="0" anchor="ctr" anchorCtr="0">
              <a:noAutofit/>
            </a:bodyPr>
            <a:lstStyle/>
            <a:p>
              <a:pPr defTabSz="452628">
                <a:lnSpc>
                  <a:spcPct val="90000"/>
                </a:lnSpc>
                <a:spcAft>
                  <a:spcPts val="600"/>
                </a:spcAft>
                <a:buClr>
                  <a:schemeClr val="dk1"/>
                </a:buClr>
                <a:buSzPts val="1800"/>
              </a:pPr>
              <a:r>
                <a:rPr lang="en-US" sz="1782" kern="1200">
                  <a:solidFill>
                    <a:schemeClr val="dk1"/>
                  </a:solidFill>
                  <a:latin typeface="Arial"/>
                  <a:ea typeface="+mn-ea"/>
                  <a:cs typeface="Arial"/>
                  <a:sym typeface="Arial"/>
                </a:rPr>
                <a:t>Responsibility: to follow through with our actions </a:t>
              </a:r>
              <a:endParaRPr/>
            </a:p>
          </p:txBody>
        </p:sp>
        <p:sp>
          <p:nvSpPr>
            <p:cNvPr id="29" name="Google Shape;162;p3">
              <a:extLst>
                <a:ext uri="{FF2B5EF4-FFF2-40B4-BE49-F238E27FC236}">
                  <a16:creationId xmlns:a16="http://schemas.microsoft.com/office/drawing/2014/main" id="{AE389FA1-8F96-58DF-44BF-19C5FFD65763}"/>
                </a:ext>
              </a:extLst>
            </p:cNvPr>
            <p:cNvSpPr/>
            <p:nvPr/>
          </p:nvSpPr>
          <p:spPr>
            <a:xfrm>
              <a:off x="1085738" y="2709903"/>
              <a:ext cx="758027" cy="758027"/>
            </a:xfrm>
            <a:prstGeom prst="ellipse">
              <a:avLst/>
            </a:prstGeom>
            <a:solidFill>
              <a:srgbClr val="D841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3;p3">
              <a:extLst>
                <a:ext uri="{FF2B5EF4-FFF2-40B4-BE49-F238E27FC236}">
                  <a16:creationId xmlns:a16="http://schemas.microsoft.com/office/drawing/2014/main" id="{55520138-977D-FD21-CA73-7109F00C86B9}"/>
                </a:ext>
              </a:extLst>
            </p:cNvPr>
            <p:cNvSpPr/>
            <p:nvPr/>
          </p:nvSpPr>
          <p:spPr>
            <a:xfrm>
              <a:off x="1244924" y="2869089"/>
              <a:ext cx="439656" cy="439656"/>
            </a:xfrm>
            <a:prstGeom prst="rect">
              <a:avLst/>
            </a:prstGeom>
            <a:blipFill rotWithShape="1">
              <a:blip r:embed="rId10">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4;p3">
              <a:extLst>
                <a:ext uri="{FF2B5EF4-FFF2-40B4-BE49-F238E27FC236}">
                  <a16:creationId xmlns:a16="http://schemas.microsoft.com/office/drawing/2014/main" id="{E24C6FE7-2905-3226-642B-8B27CF99FD97}"/>
                </a:ext>
              </a:extLst>
            </p:cNvPr>
            <p:cNvSpPr/>
            <p:nvPr/>
          </p:nvSpPr>
          <p:spPr>
            <a:xfrm>
              <a:off x="2006201" y="2709903"/>
              <a:ext cx="1786779" cy="7580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5;p3">
              <a:extLst>
                <a:ext uri="{FF2B5EF4-FFF2-40B4-BE49-F238E27FC236}">
                  <a16:creationId xmlns:a16="http://schemas.microsoft.com/office/drawing/2014/main" id="{5E230753-3C02-5207-B6B9-001632831411}"/>
                </a:ext>
              </a:extLst>
            </p:cNvPr>
            <p:cNvSpPr txBox="1"/>
            <p:nvPr/>
          </p:nvSpPr>
          <p:spPr>
            <a:xfrm>
              <a:off x="2006201" y="2709903"/>
              <a:ext cx="1786779" cy="758027"/>
            </a:xfrm>
            <a:prstGeom prst="rect">
              <a:avLst/>
            </a:prstGeom>
            <a:noFill/>
            <a:ln>
              <a:noFill/>
            </a:ln>
          </p:spPr>
          <p:txBody>
            <a:bodyPr spcFirstLastPara="1" wrap="square" lIns="0" tIns="0" rIns="0" bIns="0" anchor="ctr" anchorCtr="0">
              <a:noAutofit/>
            </a:bodyPr>
            <a:lstStyle/>
            <a:p>
              <a:pPr defTabSz="452628">
                <a:lnSpc>
                  <a:spcPct val="90000"/>
                </a:lnSpc>
                <a:spcAft>
                  <a:spcPts val="600"/>
                </a:spcAft>
                <a:buClr>
                  <a:schemeClr val="dk1"/>
                </a:buClr>
                <a:buSzPts val="1800"/>
              </a:pPr>
              <a:r>
                <a:rPr lang="en-US" sz="1782" kern="1200">
                  <a:solidFill>
                    <a:schemeClr val="dk1"/>
                  </a:solidFill>
                  <a:latin typeface="Arial"/>
                  <a:ea typeface="+mn-ea"/>
                  <a:cs typeface="Arial"/>
                  <a:sym typeface="Arial"/>
                </a:rPr>
                <a:t>Accountabilities: function abilities that are assigned to us (actions to be taken)</a:t>
              </a:r>
              <a:endParaRPr/>
            </a:p>
          </p:txBody>
        </p:sp>
        <p:sp>
          <p:nvSpPr>
            <p:cNvPr id="33" name="Google Shape;166;p3">
              <a:extLst>
                <a:ext uri="{FF2B5EF4-FFF2-40B4-BE49-F238E27FC236}">
                  <a16:creationId xmlns:a16="http://schemas.microsoft.com/office/drawing/2014/main" id="{8C01A235-5B6C-2899-0D74-31CD77066E86}"/>
                </a:ext>
              </a:extLst>
            </p:cNvPr>
            <p:cNvSpPr/>
            <p:nvPr/>
          </p:nvSpPr>
          <p:spPr>
            <a:xfrm>
              <a:off x="4104313" y="2709903"/>
              <a:ext cx="758027" cy="758027"/>
            </a:xfrm>
            <a:prstGeom prst="ellipse">
              <a:avLst/>
            </a:prstGeom>
            <a:solidFill>
              <a:srgbClr val="D93B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7;p3">
              <a:extLst>
                <a:ext uri="{FF2B5EF4-FFF2-40B4-BE49-F238E27FC236}">
                  <a16:creationId xmlns:a16="http://schemas.microsoft.com/office/drawing/2014/main" id="{50271FD1-33B3-951A-F679-69F79529A666}"/>
                </a:ext>
              </a:extLst>
            </p:cNvPr>
            <p:cNvSpPr/>
            <p:nvPr/>
          </p:nvSpPr>
          <p:spPr>
            <a:xfrm>
              <a:off x="4263499" y="2869089"/>
              <a:ext cx="439656" cy="439656"/>
            </a:xfrm>
            <a:prstGeom prst="rect">
              <a:avLst/>
            </a:prstGeom>
            <a:blipFill rotWithShape="1">
              <a:blip r:embed="rId11">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8;p3">
              <a:extLst>
                <a:ext uri="{FF2B5EF4-FFF2-40B4-BE49-F238E27FC236}">
                  <a16:creationId xmlns:a16="http://schemas.microsoft.com/office/drawing/2014/main" id="{05864C03-4A32-79DC-DD94-168504920944}"/>
                </a:ext>
              </a:extLst>
            </p:cNvPr>
            <p:cNvSpPr/>
            <p:nvPr/>
          </p:nvSpPr>
          <p:spPr>
            <a:xfrm>
              <a:off x="5024775" y="2709903"/>
              <a:ext cx="1786779" cy="7580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9;p3">
              <a:extLst>
                <a:ext uri="{FF2B5EF4-FFF2-40B4-BE49-F238E27FC236}">
                  <a16:creationId xmlns:a16="http://schemas.microsoft.com/office/drawing/2014/main" id="{3E16DFA7-0CE5-B7EC-3F82-9257EEFA6C0C}"/>
                </a:ext>
              </a:extLst>
            </p:cNvPr>
            <p:cNvSpPr txBox="1"/>
            <p:nvPr/>
          </p:nvSpPr>
          <p:spPr>
            <a:xfrm>
              <a:off x="5024775" y="2709903"/>
              <a:ext cx="1786779" cy="758027"/>
            </a:xfrm>
            <a:prstGeom prst="rect">
              <a:avLst/>
            </a:prstGeom>
            <a:noFill/>
            <a:ln>
              <a:noFill/>
            </a:ln>
          </p:spPr>
          <p:txBody>
            <a:bodyPr spcFirstLastPara="1" wrap="square" lIns="0" tIns="0" rIns="0" bIns="0" anchor="ctr" anchorCtr="0">
              <a:noAutofit/>
            </a:bodyPr>
            <a:lstStyle/>
            <a:p>
              <a:pPr defTabSz="452628">
                <a:lnSpc>
                  <a:spcPct val="90000"/>
                </a:lnSpc>
                <a:spcAft>
                  <a:spcPts val="600"/>
                </a:spcAft>
                <a:buClr>
                  <a:schemeClr val="dk1"/>
                </a:buClr>
                <a:buSzPts val="1800"/>
              </a:pPr>
              <a:r>
                <a:rPr lang="en-US" sz="1782" kern="1200">
                  <a:solidFill>
                    <a:schemeClr val="dk1"/>
                  </a:solidFill>
                  <a:latin typeface="Arial"/>
                  <a:ea typeface="+mn-ea"/>
                  <a:cs typeface="Arial"/>
                  <a:sym typeface="Arial"/>
                </a:rPr>
                <a:t>Veracity: Telling the truth</a:t>
              </a:r>
              <a:endParaRPr/>
            </a:p>
          </p:txBody>
        </p:sp>
      </p:grpSp>
    </p:spTree>
    <p:extLst>
      <p:ext uri="{BB962C8B-B14F-4D97-AF65-F5344CB8AC3E}">
        <p14:creationId xmlns:p14="http://schemas.microsoft.com/office/powerpoint/2010/main" val="27239628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353BC003-D6B7-4BF0-937D-4A015F6DEB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027"/>
            <a:ext cx="12192000" cy="6867027"/>
            <a:chOff x="0" y="-2373"/>
            <a:chExt cx="12192000" cy="6867027"/>
          </a:xfrm>
        </p:grpSpPr>
        <p:sp>
          <p:nvSpPr>
            <p:cNvPr id="15" name="Rectangle 14">
              <a:extLst>
                <a:ext uri="{FF2B5EF4-FFF2-40B4-BE49-F238E27FC236}">
                  <a16:creationId xmlns:a16="http://schemas.microsoft.com/office/drawing/2014/main" id="{4903268C-2C5A-4507-9244-86102327B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2" name="Oval 31">
              <a:extLst>
                <a:ext uri="{FF2B5EF4-FFF2-40B4-BE49-F238E27FC236}">
                  <a16:creationId xmlns:a16="http://schemas.microsoft.com/office/drawing/2014/main" id="{539F7113-C588-46FB-ADDE-55CEC5981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Oval 32">
              <a:extLst>
                <a:ext uri="{FF2B5EF4-FFF2-40B4-BE49-F238E27FC236}">
                  <a16:creationId xmlns:a16="http://schemas.microsoft.com/office/drawing/2014/main" id="{B6481A55-E6DE-4B8B-9847-0230D12F7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Oval 33">
              <a:extLst>
                <a:ext uri="{FF2B5EF4-FFF2-40B4-BE49-F238E27FC236}">
                  <a16:creationId xmlns:a16="http://schemas.microsoft.com/office/drawing/2014/main" id="{052FD8DB-2F6F-462A-9BF4-1E26C9332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Oval 34">
              <a:extLst>
                <a:ext uri="{FF2B5EF4-FFF2-40B4-BE49-F238E27FC236}">
                  <a16:creationId xmlns:a16="http://schemas.microsoft.com/office/drawing/2014/main" id="{BE52543D-8290-40DE-990A-27CC1992A3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Oval 35">
              <a:extLst>
                <a:ext uri="{FF2B5EF4-FFF2-40B4-BE49-F238E27FC236}">
                  <a16:creationId xmlns:a16="http://schemas.microsoft.com/office/drawing/2014/main" id="{8ECC693B-FBF3-45DD-849C-AC1B1B290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36">
              <a:extLst>
                <a:ext uri="{FF2B5EF4-FFF2-40B4-BE49-F238E27FC236}">
                  <a16:creationId xmlns:a16="http://schemas.microsoft.com/office/drawing/2014/main" id="{56515BC8-A1CA-4EB4-81D8-6A891458F7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Freeform 5">
              <a:extLst>
                <a:ext uri="{FF2B5EF4-FFF2-40B4-BE49-F238E27FC236}">
                  <a16:creationId xmlns:a16="http://schemas.microsoft.com/office/drawing/2014/main" id="{ED9E2ADE-2C74-4E7D-8701-6AE23ABD4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38" name="Freeform 5">
              <a:extLst>
                <a:ext uri="{FF2B5EF4-FFF2-40B4-BE49-F238E27FC236}">
                  <a16:creationId xmlns:a16="http://schemas.microsoft.com/office/drawing/2014/main" id="{B7EBD6DC-7188-4268-9886-6535F41A67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8" name="Freeform 5">
              <a:extLst>
                <a:ext uri="{FF2B5EF4-FFF2-40B4-BE49-F238E27FC236}">
                  <a16:creationId xmlns:a16="http://schemas.microsoft.com/office/drawing/2014/main" id="{493CCA32-0C37-4525-8FFC-D62C5EEFBE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79C9DEC7-A336-E28F-3269-D3DE8CE0FE40}"/>
              </a:ext>
            </a:extLst>
          </p:cNvPr>
          <p:cNvSpPr>
            <a:spLocks noGrp="1"/>
          </p:cNvSpPr>
          <p:nvPr>
            <p:ph type="title"/>
          </p:nvPr>
        </p:nvSpPr>
        <p:spPr>
          <a:xfrm>
            <a:off x="1154955" y="973668"/>
            <a:ext cx="3133726" cy="1020232"/>
          </a:xfrm>
        </p:spPr>
        <p:txBody>
          <a:bodyPr>
            <a:normAutofit/>
          </a:bodyPr>
          <a:lstStyle/>
          <a:p>
            <a:r>
              <a:rPr lang="en-US" sz="4000" b="1" dirty="0">
                <a:effectLst>
                  <a:outerShdw blurRad="38100" dist="38100" dir="2700000" algn="tl">
                    <a:srgbClr val="000000">
                      <a:alpha val="43137"/>
                    </a:srgbClr>
                  </a:outerShdw>
                </a:effectLst>
              </a:rPr>
              <a:t>Faculty</a:t>
            </a:r>
          </a:p>
        </p:txBody>
      </p:sp>
      <p:sp>
        <p:nvSpPr>
          <p:cNvPr id="7" name="Content Placeholder 6">
            <a:extLst>
              <a:ext uri="{FF2B5EF4-FFF2-40B4-BE49-F238E27FC236}">
                <a16:creationId xmlns:a16="http://schemas.microsoft.com/office/drawing/2014/main" id="{97F21E8B-809B-4F4A-ABC2-5950B128B723}"/>
              </a:ext>
            </a:extLst>
          </p:cNvPr>
          <p:cNvSpPr>
            <a:spLocks noGrp="1"/>
          </p:cNvSpPr>
          <p:nvPr>
            <p:ph idx="1"/>
          </p:nvPr>
        </p:nvSpPr>
        <p:spPr>
          <a:xfrm>
            <a:off x="1154955" y="2120900"/>
            <a:ext cx="3133726" cy="3898900"/>
          </a:xfrm>
        </p:spPr>
        <p:txBody>
          <a:bodyPr>
            <a:normAutofit/>
          </a:bodyPr>
          <a:lstStyle/>
          <a:p>
            <a:r>
              <a:rPr lang="en-US" sz="2000" dirty="0">
                <a:solidFill>
                  <a:schemeClr val="bg1"/>
                </a:solidFill>
              </a:rPr>
              <a:t>Course Lead: Dr. Christina Nelson</a:t>
            </a:r>
          </a:p>
          <a:p>
            <a:r>
              <a:rPr lang="en-US" sz="2000" dirty="0">
                <a:solidFill>
                  <a:schemeClr val="bg1"/>
                </a:solidFill>
              </a:rPr>
              <a:t>Instructors: </a:t>
            </a:r>
          </a:p>
          <a:p>
            <a:pPr lvl="1"/>
            <a:r>
              <a:rPr lang="en-US" sz="2000" dirty="0">
                <a:solidFill>
                  <a:schemeClr val="bg1"/>
                </a:solidFill>
              </a:rPr>
              <a:t>Dr. Noella Fourman</a:t>
            </a:r>
          </a:p>
          <a:p>
            <a:pPr lvl="1"/>
            <a:r>
              <a:rPr lang="en-US" sz="2000" dirty="0">
                <a:solidFill>
                  <a:schemeClr val="bg1"/>
                </a:solidFill>
              </a:rPr>
              <a:t>Dr. Heather Gregg</a:t>
            </a:r>
          </a:p>
          <a:p>
            <a:pPr lvl="1"/>
            <a:r>
              <a:rPr lang="en-US" sz="2000" dirty="0">
                <a:solidFill>
                  <a:schemeClr val="bg1"/>
                </a:solidFill>
              </a:rPr>
              <a:t>Dr. Kellie Soles </a:t>
            </a:r>
          </a:p>
          <a:p>
            <a:pPr lvl="3"/>
            <a:endParaRPr lang="en-US" dirty="0">
              <a:solidFill>
                <a:schemeClr val="bg1"/>
              </a:solidFill>
            </a:endParaRPr>
          </a:p>
        </p:txBody>
      </p:sp>
      <p:pic>
        <p:nvPicPr>
          <p:cNvPr id="13" name="Picture 12">
            <a:extLst>
              <a:ext uri="{FF2B5EF4-FFF2-40B4-BE49-F238E27FC236}">
                <a16:creationId xmlns:a16="http://schemas.microsoft.com/office/drawing/2014/main" id="{ECE60C3B-2AB6-2C35-BCEB-D1CE60C8D0B5}"/>
              </a:ext>
            </a:extLst>
          </p:cNvPr>
          <p:cNvPicPr>
            <a:picLocks noChangeAspect="1"/>
          </p:cNvPicPr>
          <p:nvPr/>
        </p:nvPicPr>
        <p:blipFill>
          <a:blip r:embed="rId4"/>
          <a:srcRect l="14179" r="20499"/>
          <a:stretch>
            <a:fillRect/>
          </a:stretch>
        </p:blipFill>
        <p:spPr>
          <a:xfrm>
            <a:off x="5194607" y="1092914"/>
            <a:ext cx="6391533" cy="4672172"/>
          </a:xfrm>
          <a:prstGeom prst="rect">
            <a:avLst/>
          </a:prstGeom>
        </p:spPr>
      </p:pic>
      <p:sp>
        <p:nvSpPr>
          <p:cNvPr id="30" name="Rectangle 29">
            <a:extLst>
              <a:ext uri="{FF2B5EF4-FFF2-40B4-BE49-F238E27FC236}">
                <a16:creationId xmlns:a16="http://schemas.microsoft.com/office/drawing/2014/main" id="{5014FF2D-4863-43AA-82A7-958E9F743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599380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8BE08-81EF-9000-B88C-04D64FE15728}"/>
              </a:ext>
            </a:extLst>
          </p:cNvPr>
          <p:cNvSpPr>
            <a:spLocks noGrp="1"/>
          </p:cNvSpPr>
          <p:nvPr>
            <p:ph type="title"/>
          </p:nvPr>
        </p:nvSpPr>
        <p:spPr/>
        <p:txBody>
          <a:bodyPr/>
          <a:lstStyle/>
          <a:p>
            <a:r>
              <a:rPr lang="en-US" dirty="0"/>
              <a:t>ANA Code of Ethics</a:t>
            </a:r>
          </a:p>
        </p:txBody>
      </p:sp>
      <p:sp>
        <p:nvSpPr>
          <p:cNvPr id="3" name="Content Placeholder 2">
            <a:extLst>
              <a:ext uri="{FF2B5EF4-FFF2-40B4-BE49-F238E27FC236}">
                <a16:creationId xmlns:a16="http://schemas.microsoft.com/office/drawing/2014/main" id="{5F0AF429-2988-C6AA-D79B-770E56D9A6D8}"/>
              </a:ext>
            </a:extLst>
          </p:cNvPr>
          <p:cNvSpPr>
            <a:spLocks noGrp="1"/>
          </p:cNvSpPr>
          <p:nvPr>
            <p:ph idx="1"/>
          </p:nvPr>
        </p:nvSpPr>
        <p:spPr>
          <a:xfrm>
            <a:off x="1154955" y="2603500"/>
            <a:ext cx="4679175" cy="3416300"/>
          </a:xfrm>
        </p:spPr>
        <p:txBody>
          <a:bodyPr/>
          <a:lstStyle/>
          <a:p>
            <a:r>
              <a:rPr lang="en-US" dirty="0"/>
              <a:t>The Nursing Code of Ethics provides a framework for nurses to make ethical decisions and uphold professional standards.</a:t>
            </a:r>
          </a:p>
          <a:p>
            <a:r>
              <a:rPr lang="en-US" dirty="0"/>
              <a:t>It highlights key principles such as autonomy, beneficence, nonmaleficence, and justice to ensure patient-centered care.</a:t>
            </a:r>
          </a:p>
          <a:p>
            <a:pPr marL="0" indent="0">
              <a:buNone/>
            </a:pPr>
            <a:endParaRPr lang="en-US" dirty="0"/>
          </a:p>
        </p:txBody>
      </p:sp>
      <p:sp>
        <p:nvSpPr>
          <p:cNvPr id="4" name="TextBox 3">
            <a:extLst>
              <a:ext uri="{FF2B5EF4-FFF2-40B4-BE49-F238E27FC236}">
                <a16:creationId xmlns:a16="http://schemas.microsoft.com/office/drawing/2014/main" id="{5B9CADC1-EF43-3BDF-C281-810A57B4E64B}"/>
              </a:ext>
            </a:extLst>
          </p:cNvPr>
          <p:cNvSpPr txBox="1"/>
          <p:nvPr/>
        </p:nvSpPr>
        <p:spPr>
          <a:xfrm>
            <a:off x="850006" y="5692462"/>
            <a:ext cx="6005170" cy="369332"/>
          </a:xfrm>
          <a:prstGeom prst="rect">
            <a:avLst/>
          </a:prstGeom>
          <a:noFill/>
        </p:spPr>
        <p:txBody>
          <a:bodyPr wrap="none" rtlCol="0">
            <a:spAutoFit/>
          </a:bodyPr>
          <a:lstStyle/>
          <a:p>
            <a:r>
              <a:rPr lang="en-US" dirty="0"/>
              <a:t>https://nurse.org/education/nursing-code-of-ethics/</a:t>
            </a:r>
          </a:p>
        </p:txBody>
      </p:sp>
      <p:pic>
        <p:nvPicPr>
          <p:cNvPr id="6" name="Picture 5">
            <a:hlinkClick r:id="rId3"/>
            <a:extLst>
              <a:ext uri="{FF2B5EF4-FFF2-40B4-BE49-F238E27FC236}">
                <a16:creationId xmlns:a16="http://schemas.microsoft.com/office/drawing/2014/main" id="{EC958AAA-117E-8276-50EE-180CD021180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012807" y="2518356"/>
            <a:ext cx="2391058" cy="3586587"/>
          </a:xfrm>
          <a:prstGeom prst="rect">
            <a:avLst/>
          </a:prstGeom>
        </p:spPr>
      </p:pic>
    </p:spTree>
    <p:extLst>
      <p:ext uri="{BB962C8B-B14F-4D97-AF65-F5344CB8AC3E}">
        <p14:creationId xmlns:p14="http://schemas.microsoft.com/office/powerpoint/2010/main" val="933538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E87B50C-BA86-4F51-A3E5-EE1354FCE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Freeform 5">
            <a:extLst>
              <a:ext uri="{FF2B5EF4-FFF2-40B4-BE49-F238E27FC236}">
                <a16:creationId xmlns:a16="http://schemas.microsoft.com/office/drawing/2014/main" id="{E7DC5BDA-5569-44D1-B022-C75E74FC5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sp>
        <p:nvSpPr>
          <p:cNvPr id="3" name="Title 2"/>
          <p:cNvSpPr>
            <a:spLocks noGrp="1"/>
          </p:cNvSpPr>
          <p:nvPr>
            <p:ph type="title"/>
          </p:nvPr>
        </p:nvSpPr>
        <p:spPr>
          <a:xfrm>
            <a:off x="1154953" y="973668"/>
            <a:ext cx="8761413" cy="706964"/>
          </a:xfrm>
        </p:spPr>
        <p:txBody>
          <a:bodyPr>
            <a:normAutofit/>
          </a:bodyPr>
          <a:lstStyle/>
          <a:p>
            <a:r>
              <a:rPr lang="en-US">
                <a:solidFill>
                  <a:srgbClr val="FFFFFF"/>
                </a:solidFill>
              </a:rPr>
              <a:t>Nursing Practice</a:t>
            </a:r>
          </a:p>
        </p:txBody>
      </p:sp>
      <p:sp>
        <p:nvSpPr>
          <p:cNvPr id="15" name="Rectangle 14">
            <a:extLst>
              <a:ext uri="{FF2B5EF4-FFF2-40B4-BE49-F238E27FC236}">
                <a16:creationId xmlns:a16="http://schemas.microsoft.com/office/drawing/2014/main" id="{D0125878-85CE-4A00-BA94-36987E3410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6" name="Content Placeholder 1">
            <a:extLst>
              <a:ext uri="{FF2B5EF4-FFF2-40B4-BE49-F238E27FC236}">
                <a16:creationId xmlns:a16="http://schemas.microsoft.com/office/drawing/2014/main" id="{CAD899B6-9028-C041-B05E-91D9CA3AEFE9}"/>
              </a:ext>
            </a:extLst>
          </p:cNvPr>
          <p:cNvGraphicFramePr>
            <a:graphicFrameLocks noGrp="1"/>
          </p:cNvGraphicFramePr>
          <p:nvPr>
            <p:ph idx="1"/>
            <p:extLst>
              <p:ext uri="{D42A27DB-BD31-4B8C-83A1-F6EECF244321}">
                <p14:modId xmlns:p14="http://schemas.microsoft.com/office/powerpoint/2010/main" val="891403042"/>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51373184"/>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7DD88FE-01A0-4F04-99DC-2B1140F59B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DA2E9868-C728-43FF-95CC-38902E5149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343043" y="402165"/>
            <a:ext cx="673865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Oval 31">
            <a:extLst>
              <a:ext uri="{FF2B5EF4-FFF2-40B4-BE49-F238E27FC236}">
                <a16:creationId xmlns:a16="http://schemas.microsoft.com/office/drawing/2014/main" id="{212A5749-6A2A-4FAF-824E-16E9569B9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9519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Freeform 5">
            <a:extLst>
              <a:ext uri="{FF2B5EF4-FFF2-40B4-BE49-F238E27FC236}">
                <a16:creationId xmlns:a16="http://schemas.microsoft.com/office/drawing/2014/main" id="{A2615BF4-8323-4853-9A41-09C4DFBC5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6355223"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36" name="Freeform 5">
            <a:extLst>
              <a:ext uri="{FF2B5EF4-FFF2-40B4-BE49-F238E27FC236}">
                <a16:creationId xmlns:a16="http://schemas.microsoft.com/office/drawing/2014/main" id="{E68B4297-39F1-4DD7-A4EF-8E4E501110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4512068"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38" name="Oval 37">
            <a:extLst>
              <a:ext uri="{FF2B5EF4-FFF2-40B4-BE49-F238E27FC236}">
                <a16:creationId xmlns:a16="http://schemas.microsoft.com/office/drawing/2014/main" id="{7DFAF1DD-0169-4D59-8646-8EFAD90F4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81884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Freeform 5">
            <a:extLst>
              <a:ext uri="{FF2B5EF4-FFF2-40B4-BE49-F238E27FC236}">
                <a16:creationId xmlns:a16="http://schemas.microsoft.com/office/drawing/2014/main" id="{E45D7473-2985-4534-8629-4C76A5639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320E836D-6EAC-07FA-2D26-9B2A80027313}"/>
              </a:ext>
            </a:extLst>
          </p:cNvPr>
          <p:cNvSpPr>
            <a:spLocks noGrp="1"/>
          </p:cNvSpPr>
          <p:nvPr>
            <p:ph type="title"/>
          </p:nvPr>
        </p:nvSpPr>
        <p:spPr>
          <a:xfrm>
            <a:off x="8471239" y="973667"/>
            <a:ext cx="2942210" cy="4833745"/>
          </a:xfrm>
        </p:spPr>
        <p:txBody>
          <a:bodyPr vert="horz" lIns="91440" tIns="45720" rIns="91440" bIns="45720" rtlCol="0">
            <a:normAutofit/>
          </a:bodyPr>
          <a:lstStyle/>
          <a:p>
            <a:r>
              <a:rPr lang="en-US" sz="3200" b="1" i="0" kern="1200" dirty="0">
                <a:solidFill>
                  <a:srgbClr val="EBEBEB"/>
                </a:solidFill>
                <a:effectLst>
                  <a:outerShdw blurRad="38100" dist="38100" dir="2700000" algn="tl">
                    <a:srgbClr val="000000">
                      <a:alpha val="43137"/>
                    </a:srgbClr>
                  </a:outerShdw>
                </a:effectLst>
                <a:latin typeface="+mj-lt"/>
                <a:ea typeface="+mj-ea"/>
                <a:cs typeface="+mj-cs"/>
              </a:rPr>
              <a:t>Unintentional Malpractice</a:t>
            </a:r>
          </a:p>
        </p:txBody>
      </p:sp>
      <p:sp>
        <p:nvSpPr>
          <p:cNvPr id="42" name="Rectangle 41">
            <a:extLst>
              <a:ext uri="{FF2B5EF4-FFF2-40B4-BE49-F238E27FC236}">
                <a16:creationId xmlns:a16="http://schemas.microsoft.com/office/drawing/2014/main" id="{2B8277BD-4019-4E99-866A-1EA4007EC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4" name="Content Placeholder 3">
            <a:extLst>
              <a:ext uri="{FF2B5EF4-FFF2-40B4-BE49-F238E27FC236}">
                <a16:creationId xmlns:a16="http://schemas.microsoft.com/office/drawing/2014/main" id="{84F852C8-14DE-9788-CDBC-E317CA4D440A}"/>
              </a:ext>
            </a:extLst>
          </p:cNvPr>
          <p:cNvGraphicFramePr>
            <a:graphicFrameLocks noGrp="1"/>
          </p:cNvGraphicFramePr>
          <p:nvPr>
            <p:ph idx="1"/>
            <p:extLst>
              <p:ext uri="{D42A27DB-BD31-4B8C-83A1-F6EECF244321}">
                <p14:modId xmlns:p14="http://schemas.microsoft.com/office/powerpoint/2010/main" val="3703489522"/>
              </p:ext>
            </p:extLst>
          </p:nvPr>
        </p:nvGraphicFramePr>
        <p:xfrm>
          <a:off x="462309" y="170839"/>
          <a:ext cx="7468988" cy="6516322"/>
        </p:xfrm>
        <a:graphic>
          <a:graphicData uri="http://schemas.openxmlformats.org/drawingml/2006/table">
            <a:tbl>
              <a:tblPr>
                <a:tableStyleId>{8EC20E35-A176-4012-BC5E-935CFFF8708E}</a:tableStyleId>
              </a:tblPr>
              <a:tblGrid>
                <a:gridCol w="1856875">
                  <a:extLst>
                    <a:ext uri="{9D8B030D-6E8A-4147-A177-3AD203B41FA5}">
                      <a16:colId xmlns:a16="http://schemas.microsoft.com/office/drawing/2014/main" val="2143766538"/>
                    </a:ext>
                  </a:extLst>
                </a:gridCol>
                <a:gridCol w="1970468">
                  <a:extLst>
                    <a:ext uri="{9D8B030D-6E8A-4147-A177-3AD203B41FA5}">
                      <a16:colId xmlns:a16="http://schemas.microsoft.com/office/drawing/2014/main" val="698629118"/>
                    </a:ext>
                  </a:extLst>
                </a:gridCol>
                <a:gridCol w="3641645">
                  <a:extLst>
                    <a:ext uri="{9D8B030D-6E8A-4147-A177-3AD203B41FA5}">
                      <a16:colId xmlns:a16="http://schemas.microsoft.com/office/drawing/2014/main" val="3882544667"/>
                    </a:ext>
                  </a:extLst>
                </a:gridCol>
              </a:tblGrid>
              <a:tr h="138072">
                <a:tc>
                  <a:txBody>
                    <a:bodyPr/>
                    <a:lstStyle/>
                    <a:p>
                      <a:pPr>
                        <a:buNone/>
                      </a:pPr>
                      <a:r>
                        <a:rPr lang="en-US" sz="500" dirty="0"/>
                        <a:t>Failure</a:t>
                      </a:r>
                    </a:p>
                  </a:txBody>
                  <a:tcPr marL="7858" marR="7858" marT="3929" marB="3929" anchor="ctr"/>
                </a:tc>
                <a:tc>
                  <a:txBody>
                    <a:bodyPr/>
                    <a:lstStyle/>
                    <a:p>
                      <a:pPr>
                        <a:buNone/>
                      </a:pPr>
                      <a:r>
                        <a:rPr lang="en-US" sz="500"/>
                        <a:t>Description</a:t>
                      </a:r>
                    </a:p>
                  </a:txBody>
                  <a:tcPr marL="7858" marR="7858" marT="3929" marB="3929" anchor="ctr"/>
                </a:tc>
                <a:tc>
                  <a:txBody>
                    <a:bodyPr/>
                    <a:lstStyle/>
                    <a:p>
                      <a:pPr>
                        <a:buNone/>
                      </a:pPr>
                      <a:r>
                        <a:rPr lang="en-US" sz="500"/>
                        <a:t>Example</a:t>
                      </a:r>
                    </a:p>
                  </a:txBody>
                  <a:tcPr marL="7858" marR="7858" marT="3929" marB="3929" anchor="ctr"/>
                </a:tc>
                <a:extLst>
                  <a:ext uri="{0D108BD9-81ED-4DB2-BD59-A6C34878D82A}">
                    <a16:rowId xmlns:a16="http://schemas.microsoft.com/office/drawing/2014/main" val="2202623476"/>
                  </a:ext>
                </a:extLst>
              </a:tr>
              <a:tr h="857376">
                <a:tc>
                  <a:txBody>
                    <a:bodyPr/>
                    <a:lstStyle/>
                    <a:p>
                      <a:pPr>
                        <a:buNone/>
                      </a:pPr>
                      <a:r>
                        <a:rPr lang="en-US" sz="1050"/>
                        <a:t>Failure to properly assess the patient</a:t>
                      </a:r>
                    </a:p>
                  </a:txBody>
                  <a:tcPr marL="7858" marR="7858" marT="3929" marB="3929" anchor="ctr"/>
                </a:tc>
                <a:tc>
                  <a:txBody>
                    <a:bodyPr/>
                    <a:lstStyle/>
                    <a:p>
                      <a:pPr>
                        <a:buNone/>
                      </a:pPr>
                      <a:r>
                        <a:rPr lang="en-US" sz="1050"/>
                        <a:t>Nurses have a duty to assess the patient and analyze the level of appropriate care needed.</a:t>
                      </a:r>
                    </a:p>
                  </a:txBody>
                  <a:tcPr marL="7858" marR="7858" marT="3929" marB="3929" anchor="ctr"/>
                </a:tc>
                <a:tc>
                  <a:txBody>
                    <a:bodyPr/>
                    <a:lstStyle/>
                    <a:p>
                      <a:pPr>
                        <a:buNone/>
                      </a:pPr>
                      <a:r>
                        <a:rPr lang="en-US" sz="1050"/>
                        <a:t>The night shift nurse did not take vital signs or assess the patient from 11:30 p.m. (when a chest tube was inserted) until 3:30 a.m. The patient’s condition significantly worsened, and the patient coded 10 minutes later.</a:t>
                      </a:r>
                    </a:p>
                  </a:txBody>
                  <a:tcPr marL="7858" marR="7858" marT="3929" marB="3929" anchor="ctr"/>
                </a:tc>
                <a:extLst>
                  <a:ext uri="{0D108BD9-81ED-4DB2-BD59-A6C34878D82A}">
                    <a16:rowId xmlns:a16="http://schemas.microsoft.com/office/drawing/2014/main" val="1309799930"/>
                  </a:ext>
                </a:extLst>
              </a:tr>
              <a:tr h="1638968">
                <a:tc>
                  <a:txBody>
                    <a:bodyPr/>
                    <a:lstStyle/>
                    <a:p>
                      <a:pPr>
                        <a:buNone/>
                      </a:pPr>
                      <a:r>
                        <a:rPr lang="en-US" sz="1050"/>
                        <a:t>Failure to communicate patient findings in a timely manner</a:t>
                      </a:r>
                    </a:p>
                  </a:txBody>
                  <a:tcPr marL="7858" marR="7858" marT="3929" marB="3929" anchor="ctr"/>
                </a:tc>
                <a:tc>
                  <a:txBody>
                    <a:bodyPr/>
                    <a:lstStyle/>
                    <a:p>
                      <a:pPr>
                        <a:buNone/>
                      </a:pPr>
                      <a:r>
                        <a:rPr lang="en-US" sz="1050"/>
                        <a:t>Nurses must communicate changes, especially acute critical changes, in a timely manner.</a:t>
                      </a:r>
                    </a:p>
                  </a:txBody>
                  <a:tcPr marL="7858" marR="7858" marT="3929" marB="3929" anchor="ctr"/>
                </a:tc>
                <a:tc>
                  <a:txBody>
                    <a:bodyPr/>
                    <a:lstStyle/>
                    <a:p>
                      <a:pPr>
                        <a:buNone/>
                      </a:pPr>
                      <a:r>
                        <a:rPr lang="en-US" sz="1050"/>
                        <a:t>The nurse did not report a critical laboratory value to the health care provider in timely manner. The nurse called the health care provider but did not receive a return phone call for 75 minutes. Because of the critical laboratory value, the nurse should have continued to call the health care provider every 5 to 10 minutes or called another health care provider if there was no response.</a:t>
                      </a:r>
                    </a:p>
                  </a:txBody>
                  <a:tcPr marL="7858" marR="7858" marT="3929" marB="3929" anchor="ctr"/>
                </a:tc>
                <a:extLst>
                  <a:ext uri="{0D108BD9-81ED-4DB2-BD59-A6C34878D82A}">
                    <a16:rowId xmlns:a16="http://schemas.microsoft.com/office/drawing/2014/main" val="4230875337"/>
                  </a:ext>
                </a:extLst>
              </a:tr>
              <a:tr h="531652">
                <a:tc>
                  <a:txBody>
                    <a:bodyPr/>
                    <a:lstStyle/>
                    <a:p>
                      <a:pPr>
                        <a:buNone/>
                      </a:pPr>
                      <a:r>
                        <a:rPr lang="en-US" sz="1050"/>
                        <a:t>Failure to take appropriate action</a:t>
                      </a:r>
                    </a:p>
                  </a:txBody>
                  <a:tcPr marL="7858" marR="7858" marT="3929" marB="3929" anchor="ctr"/>
                </a:tc>
                <a:tc>
                  <a:txBody>
                    <a:bodyPr/>
                    <a:lstStyle/>
                    <a:p>
                      <a:pPr>
                        <a:buNone/>
                      </a:pPr>
                      <a:r>
                        <a:rPr lang="en-US" sz="1050"/>
                        <a:t>Nurses must follow the health care provider’s prescriptions and properly treat the patient.</a:t>
                      </a:r>
                    </a:p>
                  </a:txBody>
                  <a:tcPr marL="7858" marR="7858" marT="3929" marB="3929" anchor="ctr"/>
                </a:tc>
                <a:tc>
                  <a:txBody>
                    <a:bodyPr/>
                    <a:lstStyle/>
                    <a:p>
                      <a:pPr>
                        <a:buNone/>
                      </a:pPr>
                      <a:r>
                        <a:rPr lang="en-US" sz="1050" dirty="0"/>
                        <a:t>The nurse did not use portable oxygen when moving a patient or did not appropriately administer medications.</a:t>
                      </a:r>
                    </a:p>
                  </a:txBody>
                  <a:tcPr marL="7858" marR="7858" marT="3929" marB="3929" anchor="ctr"/>
                </a:tc>
                <a:extLst>
                  <a:ext uri="{0D108BD9-81ED-4DB2-BD59-A6C34878D82A}">
                    <a16:rowId xmlns:a16="http://schemas.microsoft.com/office/drawing/2014/main" val="1339734034"/>
                  </a:ext>
                </a:extLst>
              </a:tr>
              <a:tr h="1150427">
                <a:tc>
                  <a:txBody>
                    <a:bodyPr/>
                    <a:lstStyle/>
                    <a:p>
                      <a:pPr>
                        <a:buNone/>
                      </a:pPr>
                      <a:r>
                        <a:rPr lang="en-US" sz="1050"/>
                        <a:t>Failure to document</a:t>
                      </a:r>
                    </a:p>
                  </a:txBody>
                  <a:tcPr marL="7858" marR="7858" marT="3929" marB="3929" anchor="ctr"/>
                </a:tc>
                <a:tc>
                  <a:txBody>
                    <a:bodyPr/>
                    <a:lstStyle/>
                    <a:p>
                      <a:pPr>
                        <a:buNone/>
                      </a:pPr>
                      <a:r>
                        <a:rPr lang="en-US" sz="1050"/>
                        <a:t>Nurses must always document assessments, interventions, and patient response to interventions.</a:t>
                      </a:r>
                    </a:p>
                  </a:txBody>
                  <a:tcPr marL="7858" marR="7858" marT="3929" marB="3929" anchor="ctr"/>
                </a:tc>
                <a:tc>
                  <a:txBody>
                    <a:bodyPr/>
                    <a:lstStyle/>
                    <a:p>
                      <a:pPr>
                        <a:buNone/>
                      </a:pPr>
                      <a:r>
                        <a:rPr lang="en-US" sz="1050"/>
                        <a:t>The nurse did not document a dose of medication, so when a second phone call was made to the health care provider, a second dose of medication was prescribed because no documentation was noted of the first dose. The patient subsequently coded after the overdose.</a:t>
                      </a:r>
                    </a:p>
                  </a:txBody>
                  <a:tcPr marL="7858" marR="7858" marT="3929" marB="3929" anchor="ctr"/>
                </a:tc>
                <a:extLst>
                  <a:ext uri="{0D108BD9-81ED-4DB2-BD59-A6C34878D82A}">
                    <a16:rowId xmlns:a16="http://schemas.microsoft.com/office/drawing/2014/main" val="719986481"/>
                  </a:ext>
                </a:extLst>
              </a:tr>
              <a:tr h="531652">
                <a:tc>
                  <a:txBody>
                    <a:bodyPr/>
                    <a:lstStyle/>
                    <a:p>
                      <a:pPr>
                        <a:buNone/>
                      </a:pPr>
                      <a:r>
                        <a:rPr lang="en-US" sz="1050"/>
                        <a:t>Failure to use equipment appropriately</a:t>
                      </a:r>
                    </a:p>
                  </a:txBody>
                  <a:tcPr marL="7858" marR="7858" marT="3929" marB="3929" anchor="ctr"/>
                </a:tc>
                <a:tc>
                  <a:txBody>
                    <a:bodyPr/>
                    <a:lstStyle/>
                    <a:p>
                      <a:pPr>
                        <a:buNone/>
                      </a:pPr>
                      <a:r>
                        <a:rPr lang="en-US" sz="1050"/>
                        <a:t>Nurses must always learn how to use equipment in a responsible manner.</a:t>
                      </a:r>
                    </a:p>
                  </a:txBody>
                  <a:tcPr marL="7858" marR="7858" marT="3929" marB="3929" anchor="ctr"/>
                </a:tc>
                <a:tc>
                  <a:txBody>
                    <a:bodyPr/>
                    <a:lstStyle/>
                    <a:p>
                      <a:pPr>
                        <a:buNone/>
                      </a:pPr>
                      <a:r>
                        <a:rPr lang="en-US" sz="1050"/>
                        <a:t>The nurse did not follow the manufacturer’s recommendation about the appropriate safe use of medical equipment.</a:t>
                      </a:r>
                    </a:p>
                  </a:txBody>
                  <a:tcPr marL="7858" marR="7858" marT="3929" marB="3929" anchor="ctr"/>
                </a:tc>
                <a:extLst>
                  <a:ext uri="{0D108BD9-81ED-4DB2-BD59-A6C34878D82A}">
                    <a16:rowId xmlns:a16="http://schemas.microsoft.com/office/drawing/2014/main" val="2036951815"/>
                  </a:ext>
                </a:extLst>
              </a:tr>
              <a:tr h="1020237">
                <a:tc>
                  <a:txBody>
                    <a:bodyPr/>
                    <a:lstStyle/>
                    <a:p>
                      <a:pPr>
                        <a:buNone/>
                      </a:pPr>
                      <a:r>
                        <a:rPr lang="en-US" sz="1050"/>
                        <a:t>Failure to preserve patient privacy</a:t>
                      </a:r>
                    </a:p>
                  </a:txBody>
                  <a:tcPr marL="7858" marR="7858" marT="3929" marB="3929" anchor="ctr"/>
                </a:tc>
                <a:tc>
                  <a:txBody>
                    <a:bodyPr/>
                    <a:lstStyle/>
                    <a:p>
                      <a:pPr>
                        <a:buNone/>
                      </a:pPr>
                      <a:r>
                        <a:rPr lang="en-US" sz="1050"/>
                        <a:t>Nurses have a legal duty to protect the patient’s privacy.</a:t>
                      </a:r>
                    </a:p>
                  </a:txBody>
                  <a:tcPr marL="7858" marR="7858" marT="3929" marB="3929" anchor="ctr"/>
                </a:tc>
                <a:tc>
                  <a:txBody>
                    <a:bodyPr/>
                    <a:lstStyle/>
                    <a:p>
                      <a:pPr>
                        <a:buNone/>
                      </a:pPr>
                      <a:r>
                        <a:rPr lang="en-US" sz="1050"/>
                        <a:t>The nurse routinely discussed patients in the parking lot, elevators, and cafeteria, including discussions with patients’ previously involved health care providers and others who were not currently involved with providing care to the patient.</a:t>
                      </a:r>
                    </a:p>
                  </a:txBody>
                  <a:tcPr marL="7858" marR="7858" marT="3929" marB="3929" anchor="ctr"/>
                </a:tc>
                <a:extLst>
                  <a:ext uri="{0D108BD9-81ED-4DB2-BD59-A6C34878D82A}">
                    <a16:rowId xmlns:a16="http://schemas.microsoft.com/office/drawing/2014/main" val="3736174989"/>
                  </a:ext>
                </a:extLst>
              </a:tr>
              <a:tr h="531652">
                <a:tc>
                  <a:txBody>
                    <a:bodyPr/>
                    <a:lstStyle/>
                    <a:p>
                      <a:pPr>
                        <a:buNone/>
                      </a:pPr>
                      <a:r>
                        <a:rPr lang="en-US" sz="1050"/>
                        <a:t>Failure to act as a patient advocate</a:t>
                      </a:r>
                    </a:p>
                  </a:txBody>
                  <a:tcPr marL="7858" marR="7858" marT="3929" marB="3929" anchor="ctr"/>
                </a:tc>
                <a:tc>
                  <a:txBody>
                    <a:bodyPr/>
                    <a:lstStyle/>
                    <a:p>
                      <a:pPr>
                        <a:buNone/>
                      </a:pPr>
                      <a:r>
                        <a:rPr lang="en-US" sz="1050"/>
                        <a:t>Nurses must always put the patient’s safety and well-being first.</a:t>
                      </a:r>
                    </a:p>
                  </a:txBody>
                  <a:tcPr marL="7858" marR="7858" marT="3929" marB="3929" anchor="ctr"/>
                </a:tc>
                <a:tc>
                  <a:txBody>
                    <a:bodyPr/>
                    <a:lstStyle/>
                    <a:p>
                      <a:pPr>
                        <a:buNone/>
                      </a:pPr>
                      <a:r>
                        <a:rPr lang="en-US" sz="1050" dirty="0"/>
                        <a:t>The nurse did not question the health care provider’s prescription about an inappropriate dosage of medication.</a:t>
                      </a:r>
                    </a:p>
                  </a:txBody>
                  <a:tcPr marL="7858" marR="7858" marT="3929" marB="3929" anchor="ctr"/>
                </a:tc>
                <a:extLst>
                  <a:ext uri="{0D108BD9-81ED-4DB2-BD59-A6C34878D82A}">
                    <a16:rowId xmlns:a16="http://schemas.microsoft.com/office/drawing/2014/main" val="1419184580"/>
                  </a:ext>
                </a:extLst>
              </a:tr>
            </a:tbl>
          </a:graphicData>
        </a:graphic>
      </p:graphicFrame>
    </p:spTree>
    <p:extLst>
      <p:ext uri="{BB962C8B-B14F-4D97-AF65-F5344CB8AC3E}">
        <p14:creationId xmlns:p14="http://schemas.microsoft.com/office/powerpoint/2010/main" val="1505437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8443E-7F98-9464-964F-4540135380F9}"/>
              </a:ext>
            </a:extLst>
          </p:cNvPr>
          <p:cNvSpPr>
            <a:spLocks noGrp="1"/>
          </p:cNvSpPr>
          <p:nvPr>
            <p:ph type="title"/>
          </p:nvPr>
        </p:nvSpPr>
        <p:spPr/>
        <p:txBody>
          <a:bodyPr/>
          <a:lstStyle/>
          <a:p>
            <a:r>
              <a:rPr lang="en-US" dirty="0"/>
              <a:t>Intentional Malpractice </a:t>
            </a:r>
          </a:p>
        </p:txBody>
      </p:sp>
      <p:pic>
        <p:nvPicPr>
          <p:cNvPr id="4" name="Content Placeholder 3">
            <a:extLst>
              <a:ext uri="{FF2B5EF4-FFF2-40B4-BE49-F238E27FC236}">
                <a16:creationId xmlns:a16="http://schemas.microsoft.com/office/drawing/2014/main" id="{A0C11B0B-65B3-4C22-7DFA-FA941029BE09}"/>
              </a:ext>
            </a:extLst>
          </p:cNvPr>
          <p:cNvPicPr>
            <a:picLocks noGrp="1" noChangeAspect="1"/>
          </p:cNvPicPr>
          <p:nvPr>
            <p:ph idx="1"/>
          </p:nvPr>
        </p:nvPicPr>
        <p:blipFill>
          <a:blip r:embed="rId3"/>
          <a:stretch>
            <a:fillRect/>
          </a:stretch>
        </p:blipFill>
        <p:spPr>
          <a:xfrm>
            <a:off x="1750687" y="1896535"/>
            <a:ext cx="6942185" cy="4628123"/>
          </a:xfrm>
          <a:prstGeom prst="rect">
            <a:avLst/>
          </a:prstGeom>
        </p:spPr>
      </p:pic>
    </p:spTree>
    <p:extLst>
      <p:ext uri="{BB962C8B-B14F-4D97-AF65-F5344CB8AC3E}">
        <p14:creationId xmlns:p14="http://schemas.microsoft.com/office/powerpoint/2010/main" val="593237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27CAB-7C4B-7A4B-8811-A93E50E6E332}"/>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B712C175-F94A-0F1E-2AC2-7E1661F14B53}"/>
              </a:ext>
            </a:extLst>
          </p:cNvPr>
          <p:cNvSpPr>
            <a:spLocks noGrp="1"/>
          </p:cNvSpPr>
          <p:nvPr>
            <p:ph idx="1"/>
          </p:nvPr>
        </p:nvSpPr>
        <p:spPr>
          <a:xfrm>
            <a:off x="1154954" y="2603500"/>
            <a:ext cx="9843603" cy="3655632"/>
          </a:xfrm>
        </p:spPr>
        <p:txBody>
          <a:bodyPr/>
          <a:lstStyle/>
          <a:p>
            <a:r>
              <a:rPr lang="en-US" dirty="0"/>
              <a:t>You have a coworker that expresses deep discontent for their job and goes on a tirade on social media – what do you do? </a:t>
            </a:r>
          </a:p>
          <a:p>
            <a:r>
              <a:rPr lang="en-US" dirty="0"/>
              <a:t>You have nurses in the unit taking selfies at the nurses station. What issues could arise? </a:t>
            </a:r>
          </a:p>
          <a:p>
            <a:r>
              <a:rPr lang="en-US" dirty="0"/>
              <a:t>If you have a preceptor on your unit who gives their password to an orientee in order to allow them to chart – what would you do? </a:t>
            </a:r>
          </a:p>
          <a:p>
            <a:r>
              <a:rPr lang="en-US" dirty="0"/>
              <a:t>You have an employee who accesses their child’s chart, is that a problem? What if that child was 16 and seeking care for a condition parental consent is not required?</a:t>
            </a:r>
          </a:p>
          <a:p>
            <a:r>
              <a:rPr lang="en-US" dirty="0"/>
              <a:t>You are in the ICU and your patient is obviously not doing well and family is refusing end of life care. Thoughts? What if they overrode a previously in place advanced directive? </a:t>
            </a:r>
          </a:p>
          <a:p>
            <a:endParaRPr lang="en-US" dirty="0"/>
          </a:p>
          <a:p>
            <a:endParaRPr lang="en-US" dirty="0"/>
          </a:p>
        </p:txBody>
      </p:sp>
    </p:spTree>
    <p:extLst>
      <p:ext uri="{BB962C8B-B14F-4D97-AF65-F5344CB8AC3E}">
        <p14:creationId xmlns:p14="http://schemas.microsoft.com/office/powerpoint/2010/main" val="618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9CAAE4-8AC4-E76C-DE9D-A943846DC92A}"/>
              </a:ext>
            </a:extLst>
          </p:cNvPr>
          <p:cNvSpPr>
            <a:spLocks noGrp="1"/>
          </p:cNvSpPr>
          <p:nvPr>
            <p:ph type="ctrTitle"/>
          </p:nvPr>
        </p:nvSpPr>
        <p:spPr/>
        <p:txBody>
          <a:bodyPr/>
          <a:lstStyle/>
          <a:p>
            <a:r>
              <a:rPr lang="en-US" sz="8800" b="1" dirty="0">
                <a:effectLst>
                  <a:outerShdw blurRad="38100" dist="38100" dir="2700000" algn="tl">
                    <a:srgbClr val="000000">
                      <a:alpha val="43137"/>
                    </a:srgbClr>
                  </a:outerShdw>
                </a:effectLst>
              </a:rPr>
              <a:t>Questions?</a:t>
            </a:r>
          </a:p>
        </p:txBody>
      </p:sp>
    </p:spTree>
    <p:extLst>
      <p:ext uri="{BB962C8B-B14F-4D97-AF65-F5344CB8AC3E}">
        <p14:creationId xmlns:p14="http://schemas.microsoft.com/office/powerpoint/2010/main" val="10680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CE870-FBDE-54E7-59FA-36E9F6475236}"/>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Canvas Tips</a:t>
            </a:r>
          </a:p>
        </p:txBody>
      </p:sp>
      <p:pic>
        <p:nvPicPr>
          <p:cNvPr id="5" name="Picture 4">
            <a:extLst>
              <a:ext uri="{FF2B5EF4-FFF2-40B4-BE49-F238E27FC236}">
                <a16:creationId xmlns:a16="http://schemas.microsoft.com/office/drawing/2014/main" id="{B99C076E-9705-E736-065F-BF400563B1D0}"/>
              </a:ext>
            </a:extLst>
          </p:cNvPr>
          <p:cNvPicPr>
            <a:picLocks noChangeAspect="1"/>
          </p:cNvPicPr>
          <p:nvPr/>
        </p:nvPicPr>
        <p:blipFill>
          <a:blip r:embed="rId3"/>
          <a:stretch>
            <a:fillRect/>
          </a:stretch>
        </p:blipFill>
        <p:spPr>
          <a:xfrm>
            <a:off x="914463" y="2851743"/>
            <a:ext cx="10107436" cy="3238952"/>
          </a:xfrm>
          <a:prstGeom prst="rect">
            <a:avLst/>
          </a:prstGeom>
        </p:spPr>
      </p:pic>
      <p:sp>
        <p:nvSpPr>
          <p:cNvPr id="6" name="Arrow: Right 5">
            <a:extLst>
              <a:ext uri="{FF2B5EF4-FFF2-40B4-BE49-F238E27FC236}">
                <a16:creationId xmlns:a16="http://schemas.microsoft.com/office/drawing/2014/main" id="{9C5B20C4-82D5-2D16-23E9-91E6EF5F25DA}"/>
              </a:ext>
            </a:extLst>
          </p:cNvPr>
          <p:cNvSpPr/>
          <p:nvPr/>
        </p:nvSpPr>
        <p:spPr>
          <a:xfrm>
            <a:off x="1936955" y="2851743"/>
            <a:ext cx="658761" cy="4326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E56061A7-5A31-CD34-2B22-9EF882D9E5BA}"/>
              </a:ext>
            </a:extLst>
          </p:cNvPr>
          <p:cNvSpPr/>
          <p:nvPr/>
        </p:nvSpPr>
        <p:spPr>
          <a:xfrm>
            <a:off x="8509819" y="3515421"/>
            <a:ext cx="658761" cy="4326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CA0694A-C736-E823-B809-C43B6672C34F}"/>
              </a:ext>
            </a:extLst>
          </p:cNvPr>
          <p:cNvPicPr>
            <a:picLocks noChangeAspect="1"/>
          </p:cNvPicPr>
          <p:nvPr/>
        </p:nvPicPr>
        <p:blipFill>
          <a:blip r:embed="rId4"/>
          <a:stretch>
            <a:fillRect/>
          </a:stretch>
        </p:blipFill>
        <p:spPr>
          <a:xfrm>
            <a:off x="231652" y="3589552"/>
            <a:ext cx="682811" cy="487722"/>
          </a:xfrm>
          <a:prstGeom prst="rect">
            <a:avLst/>
          </a:prstGeom>
        </p:spPr>
      </p:pic>
      <p:pic>
        <p:nvPicPr>
          <p:cNvPr id="9" name="Picture 8">
            <a:extLst>
              <a:ext uri="{FF2B5EF4-FFF2-40B4-BE49-F238E27FC236}">
                <a16:creationId xmlns:a16="http://schemas.microsoft.com/office/drawing/2014/main" id="{4D162224-2024-96CA-11EE-9F2FA765070D}"/>
              </a:ext>
            </a:extLst>
          </p:cNvPr>
          <p:cNvPicPr>
            <a:picLocks noChangeAspect="1"/>
          </p:cNvPicPr>
          <p:nvPr/>
        </p:nvPicPr>
        <p:blipFill>
          <a:blip r:embed="rId4"/>
          <a:stretch>
            <a:fillRect/>
          </a:stretch>
        </p:blipFill>
        <p:spPr>
          <a:xfrm>
            <a:off x="231651" y="4227358"/>
            <a:ext cx="682811" cy="487722"/>
          </a:xfrm>
          <a:prstGeom prst="rect">
            <a:avLst/>
          </a:prstGeom>
        </p:spPr>
      </p:pic>
    </p:spTree>
    <p:extLst>
      <p:ext uri="{BB962C8B-B14F-4D97-AF65-F5344CB8AC3E}">
        <p14:creationId xmlns:p14="http://schemas.microsoft.com/office/powerpoint/2010/main" val="596829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9674B87-B7AA-4FDD-B75B-0E6F82BFAB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67027"/>
            <a:chOff x="0" y="-2373"/>
            <a:chExt cx="12192000" cy="6867027"/>
          </a:xfrm>
        </p:grpSpPr>
        <p:sp>
          <p:nvSpPr>
            <p:cNvPr id="13" name="Rectangle 12">
              <a:extLst>
                <a:ext uri="{FF2B5EF4-FFF2-40B4-BE49-F238E27FC236}">
                  <a16:creationId xmlns:a16="http://schemas.microsoft.com/office/drawing/2014/main" id="{A779CFA5-3E2E-44AE-8901-888F319BB0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6267043B-4282-450D-A595-165512D91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C3ECCE6B-7124-49F7-A9F7-846F18D23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E4B22195-E753-4CEB-9376-1E4C70F9D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a:extLst>
                <a:ext uri="{FF2B5EF4-FFF2-40B4-BE49-F238E27FC236}">
                  <a16:creationId xmlns:a16="http://schemas.microsoft.com/office/drawing/2014/main" id="{1321F675-966F-4F38-9E8C-EF813E7B0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a:extLst>
                <a:ext uri="{FF2B5EF4-FFF2-40B4-BE49-F238E27FC236}">
                  <a16:creationId xmlns:a16="http://schemas.microsoft.com/office/drawing/2014/main" id="{3C1E1FED-8209-4304-BD7B-1E364C44A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DF77DFC8-AD0F-4293-A5B0-A4B35B41D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Freeform 5">
              <a:extLst>
                <a:ext uri="{FF2B5EF4-FFF2-40B4-BE49-F238E27FC236}">
                  <a16:creationId xmlns:a16="http://schemas.microsoft.com/office/drawing/2014/main" id="{1A536217-7B6F-4117-90B1-9D52A5791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1" name="Freeform 5">
              <a:extLst>
                <a:ext uri="{FF2B5EF4-FFF2-40B4-BE49-F238E27FC236}">
                  <a16:creationId xmlns:a16="http://schemas.microsoft.com/office/drawing/2014/main" id="{11FF4C96-6962-4FEB-8800-B664A2ACC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2" name="Freeform 5">
              <a:extLst>
                <a:ext uri="{FF2B5EF4-FFF2-40B4-BE49-F238E27FC236}">
                  <a16:creationId xmlns:a16="http://schemas.microsoft.com/office/drawing/2014/main" id="{309CC5A8-B34F-420B-82A5-2B885B2477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485249A0-75CE-5EBD-24A7-22E64FDC5F60}"/>
              </a:ext>
            </a:extLst>
          </p:cNvPr>
          <p:cNvSpPr>
            <a:spLocks noGrp="1"/>
          </p:cNvSpPr>
          <p:nvPr>
            <p:ph type="title"/>
          </p:nvPr>
        </p:nvSpPr>
        <p:spPr>
          <a:xfrm>
            <a:off x="1154955" y="973668"/>
            <a:ext cx="3133726" cy="1020232"/>
          </a:xfrm>
        </p:spPr>
        <p:txBody>
          <a:bodyPr>
            <a:normAutofit/>
          </a:bodyPr>
          <a:lstStyle/>
          <a:p>
            <a:r>
              <a:rPr lang="en-US" sz="4000" b="1" dirty="0">
                <a:effectLst>
                  <a:outerShdw blurRad="38100" dist="38100" dir="2700000" algn="tl">
                    <a:srgbClr val="000000">
                      <a:alpha val="43137"/>
                    </a:srgbClr>
                  </a:outerShdw>
                </a:effectLst>
              </a:rPr>
              <a:t>Syllabus</a:t>
            </a:r>
          </a:p>
        </p:txBody>
      </p:sp>
      <p:sp>
        <p:nvSpPr>
          <p:cNvPr id="3" name="Content Placeholder 2">
            <a:extLst>
              <a:ext uri="{FF2B5EF4-FFF2-40B4-BE49-F238E27FC236}">
                <a16:creationId xmlns:a16="http://schemas.microsoft.com/office/drawing/2014/main" id="{F6D16519-AE63-D085-235F-6384D73A9A10}"/>
              </a:ext>
            </a:extLst>
          </p:cNvPr>
          <p:cNvSpPr>
            <a:spLocks noGrp="1"/>
          </p:cNvSpPr>
          <p:nvPr>
            <p:ph idx="1"/>
          </p:nvPr>
        </p:nvSpPr>
        <p:spPr>
          <a:xfrm>
            <a:off x="1154955" y="2120900"/>
            <a:ext cx="3133726" cy="3898900"/>
          </a:xfrm>
        </p:spPr>
        <p:txBody>
          <a:bodyPr>
            <a:normAutofit/>
          </a:bodyPr>
          <a:lstStyle/>
          <a:p>
            <a:r>
              <a:rPr lang="en-US" dirty="0">
                <a:solidFill>
                  <a:schemeClr val="bg1"/>
                </a:solidFill>
              </a:rPr>
              <a:t>Go to Resources – download/ print syllabus. </a:t>
            </a:r>
          </a:p>
          <a:p>
            <a:r>
              <a:rPr lang="en-US" dirty="0">
                <a:solidFill>
                  <a:schemeClr val="bg1"/>
                </a:solidFill>
              </a:rPr>
              <a:t>Check off assignments/ lessons as you go. </a:t>
            </a:r>
          </a:p>
          <a:p>
            <a:r>
              <a:rPr lang="en-US" dirty="0">
                <a:solidFill>
                  <a:schemeClr val="bg1"/>
                </a:solidFill>
              </a:rPr>
              <a:t>Plan ahead for tests.</a:t>
            </a:r>
          </a:p>
        </p:txBody>
      </p:sp>
      <p:pic>
        <p:nvPicPr>
          <p:cNvPr id="7" name="Picture 6">
            <a:extLst>
              <a:ext uri="{FF2B5EF4-FFF2-40B4-BE49-F238E27FC236}">
                <a16:creationId xmlns:a16="http://schemas.microsoft.com/office/drawing/2014/main" id="{A76D94CE-7C79-4E8E-F764-FC010B5223A3}"/>
              </a:ext>
            </a:extLst>
          </p:cNvPr>
          <p:cNvPicPr>
            <a:picLocks noChangeAspect="1"/>
          </p:cNvPicPr>
          <p:nvPr/>
        </p:nvPicPr>
        <p:blipFill>
          <a:blip r:embed="rId3"/>
          <a:srcRect l="11327" r="23546"/>
          <a:stretch>
            <a:fillRect/>
          </a:stretch>
        </p:blipFill>
        <p:spPr>
          <a:xfrm>
            <a:off x="5194607" y="803751"/>
            <a:ext cx="6391533" cy="5250498"/>
          </a:xfrm>
          <a:prstGeom prst="rect">
            <a:avLst/>
          </a:prstGeom>
        </p:spPr>
      </p:pic>
      <p:sp>
        <p:nvSpPr>
          <p:cNvPr id="24" name="Rectangle 23">
            <a:extLst>
              <a:ext uri="{FF2B5EF4-FFF2-40B4-BE49-F238E27FC236}">
                <a16:creationId xmlns:a16="http://schemas.microsoft.com/office/drawing/2014/main" id="{B6E07BC7-FAEA-458C-90C9-A68082FB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169048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CAF1E58-D170-4EF3-8E1A-992DA3688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3EACCB19-3F29-416E-BD93-24BDDE37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39C41423-F9F7-4333-A541-61582D3D2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5">
            <a:extLst>
              <a:ext uri="{FF2B5EF4-FFF2-40B4-BE49-F238E27FC236}">
                <a16:creationId xmlns:a16="http://schemas.microsoft.com/office/drawing/2014/main" id="{A66DA090-6BD9-45CC-B782-02767069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7" name="Rectangle 16">
            <a:extLst>
              <a:ext uri="{FF2B5EF4-FFF2-40B4-BE49-F238E27FC236}">
                <a16:creationId xmlns:a16="http://schemas.microsoft.com/office/drawing/2014/main" id="{BA9F93AF-9489-4B8A-AA6B-1B00D3CA6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Freeform 5">
            <a:extLst>
              <a:ext uri="{FF2B5EF4-FFF2-40B4-BE49-F238E27FC236}">
                <a16:creationId xmlns:a16="http://schemas.microsoft.com/office/drawing/2014/main" id="{2F459F0B-865B-481D-9AC3-15C76A336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1" name="Freeform 5">
            <a:extLst>
              <a:ext uri="{FF2B5EF4-FFF2-40B4-BE49-F238E27FC236}">
                <a16:creationId xmlns:a16="http://schemas.microsoft.com/office/drawing/2014/main" id="{61CDB3A6-B686-4E1D-AD52-3DC038A45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C3E0AA89-51BF-1DB0-7B00-90617E58F94D}"/>
              </a:ext>
            </a:extLst>
          </p:cNvPr>
          <p:cNvSpPr>
            <a:spLocks noGrp="1"/>
          </p:cNvSpPr>
          <p:nvPr>
            <p:ph type="title"/>
          </p:nvPr>
        </p:nvSpPr>
        <p:spPr>
          <a:xfrm>
            <a:off x="1154955" y="973667"/>
            <a:ext cx="2942210" cy="4833745"/>
          </a:xfrm>
        </p:spPr>
        <p:txBody>
          <a:bodyPr>
            <a:normAutofit/>
          </a:bodyPr>
          <a:lstStyle/>
          <a:p>
            <a:r>
              <a:rPr lang="en-US" b="1">
                <a:solidFill>
                  <a:srgbClr val="EBEBEB"/>
                </a:solidFill>
                <a:effectLst>
                  <a:outerShdw blurRad="38100" dist="38100" dir="2700000" algn="tl">
                    <a:srgbClr val="000000">
                      <a:alpha val="43137"/>
                    </a:srgbClr>
                  </a:outerShdw>
                </a:effectLst>
              </a:rPr>
              <a:t>HESI Exams </a:t>
            </a:r>
          </a:p>
        </p:txBody>
      </p:sp>
      <p:sp>
        <p:nvSpPr>
          <p:cNvPr id="23" name="Rectangle 22">
            <a:extLst>
              <a:ext uri="{FF2B5EF4-FFF2-40B4-BE49-F238E27FC236}">
                <a16:creationId xmlns:a16="http://schemas.microsoft.com/office/drawing/2014/main" id="{3D38E400-4F30-481D-A5DC-5AA21A2CB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42D5480F-B8A2-C31C-71B4-A8AADB61FE1B}"/>
              </a:ext>
            </a:extLst>
          </p:cNvPr>
          <p:cNvGraphicFramePr>
            <a:graphicFrameLocks noGrp="1"/>
          </p:cNvGraphicFramePr>
          <p:nvPr>
            <p:ph idx="1"/>
            <p:extLst>
              <p:ext uri="{D42A27DB-BD31-4B8C-83A1-F6EECF244321}">
                <p14:modId xmlns:p14="http://schemas.microsoft.com/office/powerpoint/2010/main" val="2061994736"/>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21842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0D36EA-1F49-C32D-3E4F-3275C3C9F84A}"/>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CD950F15-6D99-47E2-B154-2C00E88EA1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3" name="Rectangle 12">
              <a:extLst>
                <a:ext uri="{FF2B5EF4-FFF2-40B4-BE49-F238E27FC236}">
                  <a16:creationId xmlns:a16="http://schemas.microsoft.com/office/drawing/2014/main" id="{1A14C901-D8C8-4CD1-AAA5-1A817CF01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197C4951-D8F5-46FB-8B71-688125345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F86A28D8-A49D-4FCF-A23D-E67EB998D2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E5457A18-54B4-4D19-8822-970FB0CF61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a:extLst>
                <a:ext uri="{FF2B5EF4-FFF2-40B4-BE49-F238E27FC236}">
                  <a16:creationId xmlns:a16="http://schemas.microsoft.com/office/drawing/2014/main" id="{2FD1E74F-5193-4410-8D57-F2F44EDBC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a:extLst>
                <a:ext uri="{FF2B5EF4-FFF2-40B4-BE49-F238E27FC236}">
                  <a16:creationId xmlns:a16="http://schemas.microsoft.com/office/drawing/2014/main" id="{3A60DA7D-DF3C-42E6-B8E7-CA05113A2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Freeform 5">
              <a:extLst>
                <a:ext uri="{FF2B5EF4-FFF2-40B4-BE49-F238E27FC236}">
                  <a16:creationId xmlns:a16="http://schemas.microsoft.com/office/drawing/2014/main" id="{49DD32C2-73A0-44F9-A340-1E4DBD5213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1" name="Rectangle 20">
            <a:extLst>
              <a:ext uri="{FF2B5EF4-FFF2-40B4-BE49-F238E27FC236}">
                <a16:creationId xmlns:a16="http://schemas.microsoft.com/office/drawing/2014/main" id="{4FE4FEFB-1CF6-42E6-A494-7745875401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96CE3EAE-806C-4E7B-A488-8767521770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Oval 24">
            <a:extLst>
              <a:ext uri="{FF2B5EF4-FFF2-40B4-BE49-F238E27FC236}">
                <a16:creationId xmlns:a16="http://schemas.microsoft.com/office/drawing/2014/main" id="{834478A1-1CB1-4FD1-B6CC-D6830657A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Oval 26">
            <a:extLst>
              <a:ext uri="{FF2B5EF4-FFF2-40B4-BE49-F238E27FC236}">
                <a16:creationId xmlns:a16="http://schemas.microsoft.com/office/drawing/2014/main" id="{4FE86CB6-F0BE-49A6-80C4-818FD4FCB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Freeform 5">
            <a:extLst>
              <a:ext uri="{FF2B5EF4-FFF2-40B4-BE49-F238E27FC236}">
                <a16:creationId xmlns:a16="http://schemas.microsoft.com/office/drawing/2014/main" id="{10407C14-94AC-4705-AA56-537871C30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0371525">
            <a:off x="263767" y="411712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31" name="Freeform 5">
            <a:extLst>
              <a:ext uri="{FF2B5EF4-FFF2-40B4-BE49-F238E27FC236}">
                <a16:creationId xmlns:a16="http://schemas.microsoft.com/office/drawing/2014/main" id="{F628C334-2D10-4CEE-BAEF-C9CFB49C9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0800000">
            <a:off x="457200" y="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33" name="Freeform 5">
            <a:extLst>
              <a:ext uri="{FF2B5EF4-FFF2-40B4-BE49-F238E27FC236}">
                <a16:creationId xmlns:a16="http://schemas.microsoft.com/office/drawing/2014/main" id="{34F7D70F-5AAF-4272-AE65-4A2C73A13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78DBB297-AFA6-B5F1-9B92-7684207CB101}"/>
              </a:ext>
            </a:extLst>
          </p:cNvPr>
          <p:cNvSpPr>
            <a:spLocks noGrp="1"/>
          </p:cNvSpPr>
          <p:nvPr>
            <p:ph type="title"/>
          </p:nvPr>
        </p:nvSpPr>
        <p:spPr>
          <a:xfrm>
            <a:off x="649452" y="4469128"/>
            <a:ext cx="10893095" cy="1174947"/>
          </a:xfrm>
        </p:spPr>
        <p:txBody>
          <a:bodyPr vert="horz" lIns="91440" tIns="45720" rIns="91440" bIns="45720" rtlCol="0" anchor="b">
            <a:normAutofit/>
          </a:bodyPr>
          <a:lstStyle/>
          <a:p>
            <a:r>
              <a:rPr lang="en-US" sz="6000" b="1" dirty="0">
                <a:effectLst>
                  <a:outerShdw blurRad="38100" dist="38100" dir="2700000" algn="tl">
                    <a:srgbClr val="000000">
                      <a:alpha val="43137"/>
                    </a:srgbClr>
                  </a:outerShdw>
                </a:effectLst>
              </a:rPr>
              <a:t>Proctor U Scheduling</a:t>
            </a:r>
          </a:p>
        </p:txBody>
      </p:sp>
      <p:pic>
        <p:nvPicPr>
          <p:cNvPr id="7" name="Picture 6">
            <a:extLst>
              <a:ext uri="{FF2B5EF4-FFF2-40B4-BE49-F238E27FC236}">
                <a16:creationId xmlns:a16="http://schemas.microsoft.com/office/drawing/2014/main" id="{2F5B62E7-111D-8F10-8AC8-95B6659D9119}"/>
              </a:ext>
            </a:extLst>
          </p:cNvPr>
          <p:cNvPicPr>
            <a:picLocks noChangeAspect="1"/>
          </p:cNvPicPr>
          <p:nvPr/>
        </p:nvPicPr>
        <p:blipFill>
          <a:blip r:embed="rId4"/>
          <a:srcRect l="8958" r="12978" b="4728"/>
          <a:stretch>
            <a:fillRect/>
          </a:stretch>
        </p:blipFill>
        <p:spPr>
          <a:xfrm>
            <a:off x="533103" y="673711"/>
            <a:ext cx="5448111" cy="13211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7A3F5039-8F2C-5174-C0AA-D93727828FDE}"/>
              </a:ext>
            </a:extLst>
          </p:cNvPr>
          <p:cNvPicPr>
            <a:picLocks noChangeAspect="1"/>
          </p:cNvPicPr>
          <p:nvPr/>
        </p:nvPicPr>
        <p:blipFill>
          <a:blip r:embed="rId5"/>
          <a:stretch>
            <a:fillRect/>
          </a:stretch>
        </p:blipFill>
        <p:spPr>
          <a:xfrm>
            <a:off x="6503843" y="473338"/>
            <a:ext cx="4708328" cy="34396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5" name="Rectangle 34">
            <a:extLst>
              <a:ext uri="{FF2B5EF4-FFF2-40B4-BE49-F238E27FC236}">
                <a16:creationId xmlns:a16="http://schemas.microsoft.com/office/drawing/2014/main" id="{6DF9B5BE-F531-4301-81F9-7BEBF4E719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866192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4C531A-50AF-47B2-EC95-82B666A8BA35}"/>
            </a:ext>
          </a:extLst>
        </p:cNvPr>
        <p:cNvGrpSpPr/>
        <p:nvPr/>
      </p:nvGrpSpPr>
      <p:grpSpPr>
        <a:xfrm>
          <a:off x="0" y="0"/>
          <a:ext cx="0" cy="0"/>
          <a:chOff x="0" y="0"/>
          <a:chExt cx="0" cy="0"/>
        </a:xfrm>
      </p:grpSpPr>
      <p:grpSp>
        <p:nvGrpSpPr>
          <p:cNvPr id="42" name="Group 41">
            <a:extLst>
              <a:ext uri="{FF2B5EF4-FFF2-40B4-BE49-F238E27FC236}">
                <a16:creationId xmlns:a16="http://schemas.microsoft.com/office/drawing/2014/main" id="{CD950F15-6D99-47E2-B154-2C00E88EA1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43" name="Rectangle 42">
              <a:extLst>
                <a:ext uri="{FF2B5EF4-FFF2-40B4-BE49-F238E27FC236}">
                  <a16:creationId xmlns:a16="http://schemas.microsoft.com/office/drawing/2014/main" id="{1A14C901-D8C8-4CD1-AAA5-1A817CF01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4" name="Oval 43">
              <a:extLst>
                <a:ext uri="{FF2B5EF4-FFF2-40B4-BE49-F238E27FC236}">
                  <a16:creationId xmlns:a16="http://schemas.microsoft.com/office/drawing/2014/main" id="{197C4951-D8F5-46FB-8B71-688125345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Oval 44">
              <a:extLst>
                <a:ext uri="{FF2B5EF4-FFF2-40B4-BE49-F238E27FC236}">
                  <a16:creationId xmlns:a16="http://schemas.microsoft.com/office/drawing/2014/main" id="{F86A28D8-A49D-4FCF-A23D-E67EB998D2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Oval 45">
              <a:extLst>
                <a:ext uri="{FF2B5EF4-FFF2-40B4-BE49-F238E27FC236}">
                  <a16:creationId xmlns:a16="http://schemas.microsoft.com/office/drawing/2014/main" id="{E5457A18-54B4-4D19-8822-970FB0CF61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Oval 46">
              <a:extLst>
                <a:ext uri="{FF2B5EF4-FFF2-40B4-BE49-F238E27FC236}">
                  <a16:creationId xmlns:a16="http://schemas.microsoft.com/office/drawing/2014/main" id="{2FD1E74F-5193-4410-8D57-F2F44EDBC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Oval 47">
              <a:extLst>
                <a:ext uri="{FF2B5EF4-FFF2-40B4-BE49-F238E27FC236}">
                  <a16:creationId xmlns:a16="http://schemas.microsoft.com/office/drawing/2014/main" id="{3A60DA7D-DF3C-42E6-B8E7-CA05113A2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9" name="Freeform 5">
              <a:extLst>
                <a:ext uri="{FF2B5EF4-FFF2-40B4-BE49-F238E27FC236}">
                  <a16:creationId xmlns:a16="http://schemas.microsoft.com/office/drawing/2014/main" id="{49DD32C2-73A0-44F9-A340-1E4DBD5213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51" name="Rectangle 50">
            <a:extLst>
              <a:ext uri="{FF2B5EF4-FFF2-40B4-BE49-F238E27FC236}">
                <a16:creationId xmlns:a16="http://schemas.microsoft.com/office/drawing/2014/main" id="{4FE4FEFB-1CF6-42E6-A494-7745875401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BB1CE95-591F-47D3-6712-6A312B47B3CE}"/>
              </a:ext>
            </a:extLst>
          </p:cNvPr>
          <p:cNvSpPr>
            <a:spLocks noGrp="1"/>
          </p:cNvSpPr>
          <p:nvPr>
            <p:ph type="title"/>
          </p:nvPr>
        </p:nvSpPr>
        <p:spPr>
          <a:xfrm>
            <a:off x="7007145" y="1241266"/>
            <a:ext cx="4535926" cy="3153753"/>
          </a:xfrm>
        </p:spPr>
        <p:txBody>
          <a:bodyPr vert="horz" lIns="91440" tIns="45720" rIns="91440" bIns="45720" rtlCol="0" anchor="b">
            <a:normAutofit/>
          </a:bodyPr>
          <a:lstStyle/>
          <a:p>
            <a:pPr>
              <a:lnSpc>
                <a:spcPct val="90000"/>
              </a:lnSpc>
            </a:pPr>
            <a:r>
              <a:rPr lang="en-US" sz="5000">
                <a:effectLst>
                  <a:outerShdw blurRad="38100" dist="38100" dir="2700000" algn="tl">
                    <a:srgbClr val="000000">
                      <a:alpha val="43137"/>
                    </a:srgbClr>
                  </a:outerShdw>
                </a:effectLst>
              </a:rPr>
              <a:t>Proctor U Compatibility</a:t>
            </a:r>
            <a:br>
              <a:rPr lang="en-US" sz="5000">
                <a:effectLst>
                  <a:outerShdw blurRad="38100" dist="38100" dir="2700000" algn="tl">
                    <a:srgbClr val="000000">
                      <a:alpha val="43137"/>
                    </a:srgbClr>
                  </a:outerShdw>
                </a:effectLst>
              </a:rPr>
            </a:br>
            <a:endParaRPr lang="en-US" sz="5000">
              <a:effectLst>
                <a:outerShdw blurRad="38100" dist="38100" dir="2700000" algn="tl">
                  <a:srgbClr val="000000">
                    <a:alpha val="43137"/>
                  </a:srgbClr>
                </a:outerShdw>
              </a:effectLst>
            </a:endParaRPr>
          </a:p>
        </p:txBody>
      </p:sp>
      <p:grpSp>
        <p:nvGrpSpPr>
          <p:cNvPr id="53" name="Group 52">
            <a:extLst>
              <a:ext uri="{FF2B5EF4-FFF2-40B4-BE49-F238E27FC236}">
                <a16:creationId xmlns:a16="http://schemas.microsoft.com/office/drawing/2014/main" id="{EA9D189B-147B-4777-8490-32440A1ADD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3" y="396837"/>
            <a:ext cx="6451503" cy="6058999"/>
            <a:chOff x="423333" y="396837"/>
            <a:chExt cx="6451503" cy="6058999"/>
          </a:xfrm>
        </p:grpSpPr>
        <p:sp>
          <p:nvSpPr>
            <p:cNvPr id="54" name="Rectangle 53">
              <a:extLst>
                <a:ext uri="{FF2B5EF4-FFF2-40B4-BE49-F238E27FC236}">
                  <a16:creationId xmlns:a16="http://schemas.microsoft.com/office/drawing/2014/main" id="{905E00ED-856C-432F-B650-5BC74FE325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3" y="402165"/>
              <a:ext cx="52293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5" name="Freeform 5">
              <a:extLst>
                <a:ext uri="{FF2B5EF4-FFF2-40B4-BE49-F238E27FC236}">
                  <a16:creationId xmlns:a16="http://schemas.microsoft.com/office/drawing/2014/main" id="{F310CC8D-EFA7-4DF4-888E-ED34A22E7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56" name="Freeform 5">
              <a:extLst>
                <a:ext uri="{FF2B5EF4-FFF2-40B4-BE49-F238E27FC236}">
                  <a16:creationId xmlns:a16="http://schemas.microsoft.com/office/drawing/2014/main" id="{1722D81B-C0DC-4051-B724-44081E859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9" name="Picture 8">
            <a:extLst>
              <a:ext uri="{FF2B5EF4-FFF2-40B4-BE49-F238E27FC236}">
                <a16:creationId xmlns:a16="http://schemas.microsoft.com/office/drawing/2014/main" id="{399E95D8-1C8C-C9FA-38A1-732CC0F79A74}"/>
              </a:ext>
            </a:extLst>
          </p:cNvPr>
          <p:cNvPicPr>
            <a:picLocks noChangeAspect="1"/>
          </p:cNvPicPr>
          <p:nvPr/>
        </p:nvPicPr>
        <p:blipFill>
          <a:blip r:embed="rId4"/>
          <a:stretch>
            <a:fillRect/>
          </a:stretch>
        </p:blipFill>
        <p:spPr>
          <a:xfrm>
            <a:off x="426724" y="229352"/>
            <a:ext cx="5845261" cy="26595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EA136D5D-634C-4B1A-A7F8-468A8F7DDB5A}"/>
              </a:ext>
            </a:extLst>
          </p:cNvPr>
          <p:cNvPicPr>
            <a:picLocks noChangeAspect="1"/>
          </p:cNvPicPr>
          <p:nvPr/>
        </p:nvPicPr>
        <p:blipFill>
          <a:blip r:embed="rId5"/>
          <a:stretch>
            <a:fillRect/>
          </a:stretch>
        </p:blipFill>
        <p:spPr>
          <a:xfrm>
            <a:off x="371148" y="3181878"/>
            <a:ext cx="5834696" cy="30778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58446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CD950F15-6D99-47E2-B154-2C00E88EA1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51" name="Rectangle 50">
              <a:extLst>
                <a:ext uri="{FF2B5EF4-FFF2-40B4-BE49-F238E27FC236}">
                  <a16:creationId xmlns:a16="http://schemas.microsoft.com/office/drawing/2014/main" id="{1A14C901-D8C8-4CD1-AAA5-1A817CF01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2" name="Oval 51">
              <a:extLst>
                <a:ext uri="{FF2B5EF4-FFF2-40B4-BE49-F238E27FC236}">
                  <a16:creationId xmlns:a16="http://schemas.microsoft.com/office/drawing/2014/main" id="{197C4951-D8F5-46FB-8B71-688125345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Oval 52">
              <a:extLst>
                <a:ext uri="{FF2B5EF4-FFF2-40B4-BE49-F238E27FC236}">
                  <a16:creationId xmlns:a16="http://schemas.microsoft.com/office/drawing/2014/main" id="{F86A28D8-A49D-4FCF-A23D-E67EB998D2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Oval 53">
              <a:extLst>
                <a:ext uri="{FF2B5EF4-FFF2-40B4-BE49-F238E27FC236}">
                  <a16:creationId xmlns:a16="http://schemas.microsoft.com/office/drawing/2014/main" id="{E5457A18-54B4-4D19-8822-970FB0CF61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5" name="Oval 54">
              <a:extLst>
                <a:ext uri="{FF2B5EF4-FFF2-40B4-BE49-F238E27FC236}">
                  <a16:creationId xmlns:a16="http://schemas.microsoft.com/office/drawing/2014/main" id="{2FD1E74F-5193-4410-8D57-F2F44EDBC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6" name="Oval 55">
              <a:extLst>
                <a:ext uri="{FF2B5EF4-FFF2-40B4-BE49-F238E27FC236}">
                  <a16:creationId xmlns:a16="http://schemas.microsoft.com/office/drawing/2014/main" id="{3A60DA7D-DF3C-42E6-B8E7-CA05113A2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7" name="Freeform 5">
              <a:extLst>
                <a:ext uri="{FF2B5EF4-FFF2-40B4-BE49-F238E27FC236}">
                  <a16:creationId xmlns:a16="http://schemas.microsoft.com/office/drawing/2014/main" id="{49DD32C2-73A0-44F9-A340-1E4DBD5213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59" name="Rectangle 58">
            <a:extLst>
              <a:ext uri="{FF2B5EF4-FFF2-40B4-BE49-F238E27FC236}">
                <a16:creationId xmlns:a16="http://schemas.microsoft.com/office/drawing/2014/main" id="{4FE4FEFB-1CF6-42E6-A494-7745875401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Rectangle 60">
            <a:extLst>
              <a:ext uri="{FF2B5EF4-FFF2-40B4-BE49-F238E27FC236}">
                <a16:creationId xmlns:a16="http://schemas.microsoft.com/office/drawing/2014/main" id="{96CE3EAE-806C-4E7B-A488-8767521770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3" name="Oval 62">
            <a:extLst>
              <a:ext uri="{FF2B5EF4-FFF2-40B4-BE49-F238E27FC236}">
                <a16:creationId xmlns:a16="http://schemas.microsoft.com/office/drawing/2014/main" id="{834478A1-1CB1-4FD1-B6CC-D6830657A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5" name="Oval 64">
            <a:extLst>
              <a:ext uri="{FF2B5EF4-FFF2-40B4-BE49-F238E27FC236}">
                <a16:creationId xmlns:a16="http://schemas.microsoft.com/office/drawing/2014/main" id="{4FE86CB6-F0BE-49A6-80C4-818FD4FCB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7" name="Freeform 5">
            <a:extLst>
              <a:ext uri="{FF2B5EF4-FFF2-40B4-BE49-F238E27FC236}">
                <a16:creationId xmlns:a16="http://schemas.microsoft.com/office/drawing/2014/main" id="{10407C14-94AC-4705-AA56-537871C30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0371525">
            <a:off x="263767" y="411712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69" name="Freeform 5">
            <a:extLst>
              <a:ext uri="{FF2B5EF4-FFF2-40B4-BE49-F238E27FC236}">
                <a16:creationId xmlns:a16="http://schemas.microsoft.com/office/drawing/2014/main" id="{F628C334-2D10-4CEE-BAEF-C9CFB49C9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0800000">
            <a:off x="457200" y="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71" name="Freeform 5">
            <a:extLst>
              <a:ext uri="{FF2B5EF4-FFF2-40B4-BE49-F238E27FC236}">
                <a16:creationId xmlns:a16="http://schemas.microsoft.com/office/drawing/2014/main" id="{34F7D70F-5AAF-4272-AE65-4A2C73A13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CE9CF2C3-9704-77DB-7CEF-B35A1BDFED77}"/>
              </a:ext>
            </a:extLst>
          </p:cNvPr>
          <p:cNvSpPr>
            <a:spLocks noGrp="1"/>
          </p:cNvSpPr>
          <p:nvPr>
            <p:ph type="title"/>
          </p:nvPr>
        </p:nvSpPr>
        <p:spPr>
          <a:xfrm>
            <a:off x="649975" y="4517136"/>
            <a:ext cx="10893095" cy="1174947"/>
          </a:xfrm>
        </p:spPr>
        <p:txBody>
          <a:bodyPr vert="horz" lIns="91440" tIns="45720" rIns="91440" bIns="45720" rtlCol="0" anchor="b">
            <a:normAutofit/>
          </a:bodyPr>
          <a:lstStyle/>
          <a:p>
            <a:r>
              <a:rPr lang="en-US" sz="6000" dirty="0">
                <a:effectLst>
                  <a:outerShdw blurRad="38100" dist="38100" dir="2700000" algn="tl">
                    <a:srgbClr val="000000">
                      <a:alpha val="43137"/>
                    </a:srgbClr>
                  </a:outerShdw>
                </a:effectLst>
              </a:rPr>
              <a:t>HESI Remediation</a:t>
            </a:r>
          </a:p>
        </p:txBody>
      </p:sp>
      <p:pic>
        <p:nvPicPr>
          <p:cNvPr id="7" name="Picture 6">
            <a:extLst>
              <a:ext uri="{FF2B5EF4-FFF2-40B4-BE49-F238E27FC236}">
                <a16:creationId xmlns:a16="http://schemas.microsoft.com/office/drawing/2014/main" id="{436E1487-465A-765E-382C-C21AEF0BC611}"/>
              </a:ext>
            </a:extLst>
          </p:cNvPr>
          <p:cNvPicPr>
            <a:picLocks noChangeAspect="1"/>
          </p:cNvPicPr>
          <p:nvPr/>
        </p:nvPicPr>
        <p:blipFill>
          <a:blip r:embed="rId4"/>
          <a:stretch>
            <a:fillRect/>
          </a:stretch>
        </p:blipFill>
        <p:spPr>
          <a:xfrm>
            <a:off x="332824" y="662526"/>
            <a:ext cx="5448111" cy="3244569"/>
          </a:xfrm>
          <a:prstGeom prst="roundRect">
            <a:avLst>
              <a:gd name="adj" fmla="val 1858"/>
            </a:avLst>
          </a:prstGeom>
          <a:solidFill>
            <a:srgbClr val="FFFFFF">
              <a:shade val="85000"/>
            </a:srgbClr>
          </a:solidFill>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8D23ADCD-BA9A-6EB9-47FD-7E00CCE55799}"/>
              </a:ext>
            </a:extLst>
          </p:cNvPr>
          <p:cNvPicPr>
            <a:picLocks noChangeAspect="1"/>
          </p:cNvPicPr>
          <p:nvPr/>
        </p:nvPicPr>
        <p:blipFill>
          <a:blip r:embed="rId5"/>
          <a:stretch>
            <a:fillRect/>
          </a:stretch>
        </p:blipFill>
        <p:spPr>
          <a:xfrm>
            <a:off x="6172946" y="555259"/>
            <a:ext cx="5370123" cy="3275774"/>
          </a:xfrm>
          <a:prstGeom prst="roundRect">
            <a:avLst>
              <a:gd name="adj" fmla="val 1858"/>
            </a:avLst>
          </a:prstGeom>
          <a:solidFill>
            <a:srgbClr val="FFFFFF">
              <a:shade val="85000"/>
            </a:srgbClr>
          </a:solidFill>
          <a:effectLst/>
          <a:scene3d>
            <a:camera prst="orthographicFront"/>
            <a:lightRig rig="twoPt" dir="t">
              <a:rot lat="0" lon="0" rev="7200000"/>
            </a:lightRig>
          </a:scene3d>
          <a:sp3d>
            <a:bevelT w="25400" h="19050"/>
            <a:contourClr>
              <a:srgbClr val="FFFFFF"/>
            </a:contourClr>
          </a:sp3d>
        </p:spPr>
      </p:pic>
      <p:sp>
        <p:nvSpPr>
          <p:cNvPr id="73" name="Rectangle 72">
            <a:extLst>
              <a:ext uri="{FF2B5EF4-FFF2-40B4-BE49-F238E27FC236}">
                <a16:creationId xmlns:a16="http://schemas.microsoft.com/office/drawing/2014/main" id="{6DF9B5BE-F531-4301-81F9-7BEBF4E719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7328164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 Boardroom</Template>
  <TotalTime>1498</TotalTime>
  <Words>3225</Words>
  <Application>Microsoft Office PowerPoint</Application>
  <PresentationFormat>Widescreen</PresentationFormat>
  <Paragraphs>342</Paragraphs>
  <Slides>35</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Aptos</vt:lpstr>
      <vt:lpstr>Arial</vt:lpstr>
      <vt:lpstr>Century Gothic</vt:lpstr>
      <vt:lpstr>Wingdings 3</vt:lpstr>
      <vt:lpstr>Ion Boardroom</vt:lpstr>
      <vt:lpstr>Welcome to NSG 521</vt:lpstr>
      <vt:lpstr>Agenda</vt:lpstr>
      <vt:lpstr>Faculty</vt:lpstr>
      <vt:lpstr>Canvas Tips</vt:lpstr>
      <vt:lpstr>Syllabus</vt:lpstr>
      <vt:lpstr>HESI Exams </vt:lpstr>
      <vt:lpstr>Proctor U Scheduling</vt:lpstr>
      <vt:lpstr>Proctor U Compatibility </vt:lpstr>
      <vt:lpstr>HESI Remediation</vt:lpstr>
      <vt:lpstr>Sherpath </vt:lpstr>
      <vt:lpstr>Dosage Calculation Exams </vt:lpstr>
      <vt:lpstr>Test Problems? </vt:lpstr>
      <vt:lpstr>3 Requirements for Successful Completion of 521</vt:lpstr>
      <vt:lpstr>Questions?</vt:lpstr>
      <vt:lpstr>Fundamentals of Nursing,   </vt:lpstr>
      <vt:lpstr>Nursing as a Profession (1 of 2)</vt:lpstr>
      <vt:lpstr>Nursing as a Profession (2 of 2)</vt:lpstr>
      <vt:lpstr>Science and Art of Nursing Practice</vt:lpstr>
      <vt:lpstr>Scope and Standards of Practice</vt:lpstr>
      <vt:lpstr>Professional Responsibilities and Roles</vt:lpstr>
      <vt:lpstr>Career Development </vt:lpstr>
      <vt:lpstr>Florence Nightingale</vt:lpstr>
      <vt:lpstr>Twentieth Century</vt:lpstr>
      <vt:lpstr>Twenty-First Century</vt:lpstr>
      <vt:lpstr>Contemporary Influences</vt:lpstr>
      <vt:lpstr>Trends in Nursing</vt:lpstr>
      <vt:lpstr>Professional Registered Nurse Education</vt:lpstr>
      <vt:lpstr>Professional Nursing Organizations</vt:lpstr>
      <vt:lpstr>Ethical Concepts in Nursing</vt:lpstr>
      <vt:lpstr>ANA Code of Ethics</vt:lpstr>
      <vt:lpstr>Nursing Practice</vt:lpstr>
      <vt:lpstr>Unintentional Malpractice</vt:lpstr>
      <vt:lpstr>Intentional Malpractice </vt:lpstr>
      <vt:lpstr>Discussion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Justin soles</dc:creator>
  <cp:lastModifiedBy>Justin soles</cp:lastModifiedBy>
  <cp:revision>1</cp:revision>
  <dcterms:created xsi:type="dcterms:W3CDTF">2026-01-06T15:50:27Z</dcterms:created>
  <dcterms:modified xsi:type="dcterms:W3CDTF">2026-01-07T16:48:55Z</dcterms:modified>
</cp:coreProperties>
</file>