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660" r:id="rId5"/>
  </p:sldMasterIdLst>
  <p:notesMasterIdLst>
    <p:notesMasterId r:id="rId7"/>
  </p:notesMasterIdLst>
  <p:sldIdLst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rbieri, Brendan" initials="BB" lastIdx="39" clrIdx="0">
    <p:extLst>
      <p:ext uri="{19B8F6BF-5375-455C-9EA6-DF929625EA0E}">
        <p15:presenceInfo xmlns:p15="http://schemas.microsoft.com/office/powerpoint/2012/main" userId="S-1-5-21-2857397278-1277249919-3090184865-9609" providerId="AD"/>
      </p:ext>
    </p:extLst>
  </p:cmAuthor>
  <p:cmAuthor id="2" name="Bartholomew, Sara" initials="BS" lastIdx="27" clrIdx="1">
    <p:extLst>
      <p:ext uri="{19B8F6BF-5375-455C-9EA6-DF929625EA0E}">
        <p15:presenceInfo xmlns:p15="http://schemas.microsoft.com/office/powerpoint/2012/main" userId="S::sbartholomew@herzing.edu::91f2a19e-d6c8-43e4-b3b3-b359c7e87d32" providerId="AD"/>
      </p:ext>
    </p:extLst>
  </p:cmAuthor>
  <p:cmAuthor id="3" name="Berich, Georgiane" initials="BG" lastIdx="10" clrIdx="2">
    <p:extLst>
      <p:ext uri="{19B8F6BF-5375-455C-9EA6-DF929625EA0E}">
        <p15:presenceInfo xmlns:p15="http://schemas.microsoft.com/office/powerpoint/2012/main" userId="S::gberich@herzing.edu::89cd6f77-06b5-4ef7-8787-e69e1fd5233c" providerId="AD"/>
      </p:ext>
    </p:extLst>
  </p:cmAuthor>
  <p:cmAuthor id="4" name="Neddersen, Jessica" initials="NJ" lastIdx="27" clrIdx="3">
    <p:extLst>
      <p:ext uri="{19B8F6BF-5375-455C-9EA6-DF929625EA0E}">
        <p15:presenceInfo xmlns:p15="http://schemas.microsoft.com/office/powerpoint/2012/main" userId="S::jneddersen@herzing.edu::e6735e65-6c85-4a49-b3bb-8da8acf5c2c4" providerId="AD"/>
      </p:ext>
    </p:extLst>
  </p:cmAuthor>
  <p:cmAuthor id="5" name="Schiller, Haley" initials="SH" lastIdx="20" clrIdx="4">
    <p:extLst>
      <p:ext uri="{19B8F6BF-5375-455C-9EA6-DF929625EA0E}">
        <p15:presenceInfo xmlns:p15="http://schemas.microsoft.com/office/powerpoint/2012/main" userId="S::hschiller@herzing.edu::66e5733b-01c2-4ea1-9443-77c379bca06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62357C-2444-49BC-A2CF-727B502523D8}" v="3" dt="2026-01-02T14:57:38.5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0339" autoAdjust="0"/>
  </p:normalViewPr>
  <p:slideViewPr>
    <p:cSldViewPr snapToGrid="0">
      <p:cViewPr varScale="1">
        <p:scale>
          <a:sx n="63" d="100"/>
          <a:sy n="63" d="100"/>
        </p:scale>
        <p:origin x="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we, Bethany" userId="2007c8d3-38c5-483f-b439-db32fa83cca0" providerId="ADAL" clId="{4E22D7EC-85A3-415E-86EE-7CB0582492CE}"/>
    <pc:docChg chg="custSel delSld modSld">
      <pc:chgData name="Huwe, Bethany" userId="2007c8d3-38c5-483f-b439-db32fa83cca0" providerId="ADAL" clId="{4E22D7EC-85A3-415E-86EE-7CB0582492CE}" dt="2026-01-02T14:59:28.633" v="382" actId="2696"/>
      <pc:docMkLst>
        <pc:docMk/>
      </pc:docMkLst>
      <pc:sldChg chg="del">
        <pc:chgData name="Huwe, Bethany" userId="2007c8d3-38c5-483f-b439-db32fa83cca0" providerId="ADAL" clId="{4E22D7EC-85A3-415E-86EE-7CB0582492CE}" dt="2026-01-02T14:59:02.135" v="373" actId="2696"/>
        <pc:sldMkLst>
          <pc:docMk/>
          <pc:sldMk cId="3134307066" sldId="256"/>
        </pc:sldMkLst>
      </pc:sldChg>
      <pc:sldChg chg="del">
        <pc:chgData name="Huwe, Bethany" userId="2007c8d3-38c5-483f-b439-db32fa83cca0" providerId="ADAL" clId="{4E22D7EC-85A3-415E-86EE-7CB0582492CE}" dt="2026-01-02T14:59:28.633" v="382" actId="2696"/>
        <pc:sldMkLst>
          <pc:docMk/>
          <pc:sldMk cId="1029440730" sldId="257"/>
        </pc:sldMkLst>
      </pc:sldChg>
      <pc:sldChg chg="modSp del mod">
        <pc:chgData name="Huwe, Bethany" userId="2007c8d3-38c5-483f-b439-db32fa83cca0" providerId="ADAL" clId="{4E22D7EC-85A3-415E-86EE-7CB0582492CE}" dt="2026-01-02T14:59:07.960" v="375" actId="2696"/>
        <pc:sldMkLst>
          <pc:docMk/>
          <pc:sldMk cId="2698110309" sldId="258"/>
        </pc:sldMkLst>
        <pc:spChg chg="mod">
          <ac:chgData name="Huwe, Bethany" userId="2007c8d3-38c5-483f-b439-db32fa83cca0" providerId="ADAL" clId="{4E22D7EC-85A3-415E-86EE-7CB0582492CE}" dt="2026-01-02T14:55:49.750" v="344" actId="20577"/>
          <ac:spMkLst>
            <pc:docMk/>
            <pc:sldMk cId="2698110309" sldId="258"/>
            <ac:spMk id="2" creationId="{CC05FD8E-8637-F43D-417B-02126550AB48}"/>
          </ac:spMkLst>
        </pc:spChg>
      </pc:sldChg>
      <pc:sldChg chg="del">
        <pc:chgData name="Huwe, Bethany" userId="2007c8d3-38c5-483f-b439-db32fa83cca0" providerId="ADAL" clId="{4E22D7EC-85A3-415E-86EE-7CB0582492CE}" dt="2026-01-02T14:59:05.135" v="374" actId="2696"/>
        <pc:sldMkLst>
          <pc:docMk/>
          <pc:sldMk cId="3537721198" sldId="259"/>
        </pc:sldMkLst>
      </pc:sldChg>
      <pc:sldChg chg="addSp delSp modSp mod">
        <pc:chgData name="Huwe, Bethany" userId="2007c8d3-38c5-483f-b439-db32fa83cca0" providerId="ADAL" clId="{4E22D7EC-85A3-415E-86EE-7CB0582492CE}" dt="2026-01-02T14:58:26.685" v="372" actId="692"/>
        <pc:sldMkLst>
          <pc:docMk/>
          <pc:sldMk cId="2404273386" sldId="260"/>
        </pc:sldMkLst>
        <pc:spChg chg="mod">
          <ac:chgData name="Huwe, Bethany" userId="2007c8d3-38c5-483f-b439-db32fa83cca0" providerId="ADAL" clId="{4E22D7EC-85A3-415E-86EE-7CB0582492CE}" dt="2026-01-02T14:56:30.841" v="349" actId="255"/>
          <ac:spMkLst>
            <pc:docMk/>
            <pc:sldMk cId="2404273386" sldId="260"/>
            <ac:spMk id="2" creationId="{E280A212-814E-FE9D-0125-832471903F3D}"/>
          </ac:spMkLst>
        </pc:spChg>
        <pc:spChg chg="del mod">
          <ac:chgData name="Huwe, Bethany" userId="2007c8d3-38c5-483f-b439-db32fa83cca0" providerId="ADAL" clId="{4E22D7EC-85A3-415E-86EE-7CB0582492CE}" dt="2026-01-02T14:56:54.681" v="351"/>
          <ac:spMkLst>
            <pc:docMk/>
            <pc:sldMk cId="2404273386" sldId="260"/>
            <ac:spMk id="3" creationId="{4D21C4DF-5E94-0134-837B-E392D3FF6D9B}"/>
          </ac:spMkLst>
        </pc:spChg>
        <pc:spChg chg="del mod">
          <ac:chgData name="Huwe, Bethany" userId="2007c8d3-38c5-483f-b439-db32fa83cca0" providerId="ADAL" clId="{4E22D7EC-85A3-415E-86EE-7CB0582492CE}" dt="2026-01-02T14:57:38.573" v="357"/>
          <ac:spMkLst>
            <pc:docMk/>
            <pc:sldMk cId="2404273386" sldId="260"/>
            <ac:spMk id="4" creationId="{026A884C-1EFC-0C20-5CDD-556E3A166313}"/>
          </ac:spMkLst>
        </pc:spChg>
        <pc:picChg chg="add mod">
          <ac:chgData name="Huwe, Bethany" userId="2007c8d3-38c5-483f-b439-db32fa83cca0" providerId="ADAL" clId="{4E22D7EC-85A3-415E-86EE-7CB0582492CE}" dt="2026-01-02T14:57:49.968" v="360" actId="1076"/>
          <ac:picMkLst>
            <pc:docMk/>
            <pc:sldMk cId="2404273386" sldId="260"/>
            <ac:picMk id="5" creationId="{144FF881-7461-18B6-EBF2-6B8C9DD0B366}"/>
          </ac:picMkLst>
        </pc:picChg>
        <pc:picChg chg="add mod">
          <ac:chgData name="Huwe, Bethany" userId="2007c8d3-38c5-483f-b439-db32fa83cca0" providerId="ADAL" clId="{4E22D7EC-85A3-415E-86EE-7CB0582492CE}" dt="2026-01-02T14:57:46.211" v="359" actId="14100"/>
          <ac:picMkLst>
            <pc:docMk/>
            <pc:sldMk cId="2404273386" sldId="260"/>
            <ac:picMk id="8" creationId="{B99A1A80-B24C-9318-B346-B36D5876814C}"/>
          </ac:picMkLst>
        </pc:picChg>
        <pc:cxnChg chg="add mod">
          <ac:chgData name="Huwe, Bethany" userId="2007c8d3-38c5-483f-b439-db32fa83cca0" providerId="ADAL" clId="{4E22D7EC-85A3-415E-86EE-7CB0582492CE}" dt="2026-01-02T14:58:26.685" v="372" actId="692"/>
          <ac:cxnSpMkLst>
            <pc:docMk/>
            <pc:sldMk cId="2404273386" sldId="260"/>
            <ac:cxnSpMk id="10" creationId="{3667D517-145B-9E04-2A21-96103C841120}"/>
          </ac:cxnSpMkLst>
        </pc:cxnChg>
      </pc:sldChg>
      <pc:sldChg chg="del">
        <pc:chgData name="Huwe, Bethany" userId="2007c8d3-38c5-483f-b439-db32fa83cca0" providerId="ADAL" clId="{4E22D7EC-85A3-415E-86EE-7CB0582492CE}" dt="2026-01-02T14:59:10.836" v="376" actId="2696"/>
        <pc:sldMkLst>
          <pc:docMk/>
          <pc:sldMk cId="2093470018" sldId="261"/>
        </pc:sldMkLst>
      </pc:sldChg>
      <pc:sldChg chg="del">
        <pc:chgData name="Huwe, Bethany" userId="2007c8d3-38c5-483f-b439-db32fa83cca0" providerId="ADAL" clId="{4E22D7EC-85A3-415E-86EE-7CB0582492CE}" dt="2026-01-02T14:59:14.602" v="377" actId="2696"/>
        <pc:sldMkLst>
          <pc:docMk/>
          <pc:sldMk cId="2248893438" sldId="262"/>
        </pc:sldMkLst>
      </pc:sldChg>
      <pc:sldChg chg="del">
        <pc:chgData name="Huwe, Bethany" userId="2007c8d3-38c5-483f-b439-db32fa83cca0" providerId="ADAL" clId="{4E22D7EC-85A3-415E-86EE-7CB0582492CE}" dt="2026-01-02T14:59:17.862" v="378" actId="2696"/>
        <pc:sldMkLst>
          <pc:docMk/>
          <pc:sldMk cId="1789641721" sldId="263"/>
        </pc:sldMkLst>
      </pc:sldChg>
      <pc:sldChg chg="del">
        <pc:chgData name="Huwe, Bethany" userId="2007c8d3-38c5-483f-b439-db32fa83cca0" providerId="ADAL" clId="{4E22D7EC-85A3-415E-86EE-7CB0582492CE}" dt="2026-01-02T14:59:20.484" v="379" actId="2696"/>
        <pc:sldMkLst>
          <pc:docMk/>
          <pc:sldMk cId="1791175784" sldId="264"/>
        </pc:sldMkLst>
      </pc:sldChg>
      <pc:sldChg chg="del">
        <pc:chgData name="Huwe, Bethany" userId="2007c8d3-38c5-483f-b439-db32fa83cca0" providerId="ADAL" clId="{4E22D7EC-85A3-415E-86EE-7CB0582492CE}" dt="2026-01-02T14:59:23.273" v="380" actId="2696"/>
        <pc:sldMkLst>
          <pc:docMk/>
          <pc:sldMk cId="2685783895" sldId="265"/>
        </pc:sldMkLst>
      </pc:sldChg>
      <pc:sldChg chg="del">
        <pc:chgData name="Huwe, Bethany" userId="2007c8d3-38c5-483f-b439-db32fa83cca0" providerId="ADAL" clId="{4E22D7EC-85A3-415E-86EE-7CB0582492CE}" dt="2026-01-02T14:59:25.912" v="381" actId="2696"/>
        <pc:sldMkLst>
          <pc:docMk/>
          <pc:sldMk cId="3205164355" sldId="26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8C077D-3528-4ADF-AA64-58D54BF7F08D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9B2159-6568-4B8A-B01D-5A6365652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638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circle&#10;&#10;Description automatically generated">
            <a:extLst>
              <a:ext uri="{FF2B5EF4-FFF2-40B4-BE49-F238E27FC236}">
                <a16:creationId xmlns:a16="http://schemas.microsoft.com/office/drawing/2014/main" id="{6CF3B4A0-A0F7-834F-36B3-0A80CBCD03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A914E43-71F9-C4F0-191B-F53D27A453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A58A0A-D7DA-3BE5-4E58-DAA136B6FC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385F5-47AC-EB75-9A16-C2F981487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0D858-A083-4E37-8A89-BE24BFA11F8E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BEAFD9-C906-BD5D-776E-DBF868036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AE3809-4E32-2710-D99F-635F7FB5C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597F8-D930-4A92-8E42-590A2CF3D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159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 with medium confidence">
            <a:extLst>
              <a:ext uri="{FF2B5EF4-FFF2-40B4-BE49-F238E27FC236}">
                <a16:creationId xmlns:a16="http://schemas.microsoft.com/office/drawing/2014/main" id="{3D53B334-6E2E-9AFB-D07D-5C59C5E5DE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9176076-BF5C-CBE4-4A6B-135A0B9D8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29970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04A0D6-9BA1-26C2-98E3-6E20F646B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0D858-A083-4E37-8A89-BE24BFA11F8E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7AA508-F4CE-C900-30C9-C3F729B8B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56196E-6833-33D8-D452-9E28D664A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597F8-D930-4A92-8E42-590A2CF3DC97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 descr="Background pattern&#10;&#10;Description automatically generated with medium confidence">
            <a:extLst>
              <a:ext uri="{FF2B5EF4-FFF2-40B4-BE49-F238E27FC236}">
                <a16:creationId xmlns:a16="http://schemas.microsoft.com/office/drawing/2014/main" id="{17678C5F-AF4D-66ED-69C9-BAA46715CB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1240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hape&#10;&#10;Description automatically generated">
            <a:extLst>
              <a:ext uri="{FF2B5EF4-FFF2-40B4-BE49-F238E27FC236}">
                <a16:creationId xmlns:a16="http://schemas.microsoft.com/office/drawing/2014/main" id="{511A5824-CD8F-3F58-F26D-329E7049EF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98952A7-F67E-7B6F-E566-C4D4A3456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E075A-02C8-C271-33CC-7BE052A56C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E6F0FF-2C26-CB8E-4476-CE2FA949D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597F8-D930-4A92-8E42-590A2CF3D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2275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hape&#10;&#10;Description automatically generated">
            <a:extLst>
              <a:ext uri="{FF2B5EF4-FFF2-40B4-BE49-F238E27FC236}">
                <a16:creationId xmlns:a16="http://schemas.microsoft.com/office/drawing/2014/main" id="{96D9BE52-6459-98DF-343D-9337B8A744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5220D08-031C-4ABF-B931-039E6777B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68350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1DF526-2E5B-2462-0C0B-DF42408389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63934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CD2E17-2C7B-3E50-8B95-98FC7EC44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597F8-D930-4A92-8E42-590A2CF3D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077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">
            <a:extLst>
              <a:ext uri="{FF2B5EF4-FFF2-40B4-BE49-F238E27FC236}">
                <a16:creationId xmlns:a16="http://schemas.microsoft.com/office/drawing/2014/main" id="{CC08E84B-A1FC-1F76-BDFB-06BE6BE308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9176076-BF5C-CBE4-4A6B-135A0B9D8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625214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04A0D6-9BA1-26C2-98E3-6E20F646B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0D858-A083-4E37-8A89-BE24BFA11F8E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7AA508-F4CE-C900-30C9-C3F729B8B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56196E-6833-33D8-D452-9E28D664A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597F8-D930-4A92-8E42-590A2CF3DC97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Shape&#10;&#10;Description automatically generated">
            <a:extLst>
              <a:ext uri="{FF2B5EF4-FFF2-40B4-BE49-F238E27FC236}">
                <a16:creationId xmlns:a16="http://schemas.microsoft.com/office/drawing/2014/main" id="{1CE38753-A32E-7082-79D3-AE82F45632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307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ckground pattern&#10;&#10;Description automatically generated with medium confidence">
            <a:extLst>
              <a:ext uri="{FF2B5EF4-FFF2-40B4-BE49-F238E27FC236}">
                <a16:creationId xmlns:a16="http://schemas.microsoft.com/office/drawing/2014/main" id="{C203FF98-9671-6652-76FD-9420AA0A10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98952A7-F67E-7B6F-E566-C4D4A3456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E075A-02C8-C271-33CC-7BE052A56C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E6F0FF-2C26-CB8E-4476-CE2FA949D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597F8-D930-4A92-8E42-590A2CF3D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61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 pattern&#10;&#10;Description automatically generated with medium confidence">
            <a:extLst>
              <a:ext uri="{FF2B5EF4-FFF2-40B4-BE49-F238E27FC236}">
                <a16:creationId xmlns:a16="http://schemas.microsoft.com/office/drawing/2014/main" id="{1E9CC168-9876-0249-C487-49EFE37879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5220D08-031C-4ABF-B931-039E6777B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68350"/>
            <a:ext cx="10515600" cy="2852737"/>
          </a:xfrm>
        </p:spPr>
        <p:txBody>
          <a:bodyPr anchor="b"/>
          <a:lstStyle>
            <a:lvl1pPr>
              <a:defRPr sz="6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1DF526-2E5B-2462-0C0B-DF42408389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63934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CD2E17-2C7B-3E50-8B95-98FC7EC44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597F8-D930-4A92-8E42-590A2CF3D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543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hape&#10;&#10;Description automatically generated with medium confidence">
            <a:extLst>
              <a:ext uri="{FF2B5EF4-FFF2-40B4-BE49-F238E27FC236}">
                <a16:creationId xmlns:a16="http://schemas.microsoft.com/office/drawing/2014/main" id="{6119A72A-4A84-2C70-BDBD-6E05028EEB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6DA3B47-691D-18EF-03CD-EBEBF2E7A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7325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2CD2C8-C1F5-F3BA-E4C5-94FBEDD7EC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66973" y="1825625"/>
            <a:ext cx="4752975" cy="435133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7DE02C-C956-465E-7127-410FE4F6B4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19949" y="1825625"/>
            <a:ext cx="4752975" cy="435133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4749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shape&#10;&#10;Description automatically generated">
            <a:extLst>
              <a:ext uri="{FF2B5EF4-FFF2-40B4-BE49-F238E27FC236}">
                <a16:creationId xmlns:a16="http://schemas.microsoft.com/office/drawing/2014/main" id="{C43E6168-9AE0-ED3A-9D87-AD16ADB2E3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6DA3B47-691D-18EF-03CD-EBEBF2E7A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498475"/>
            <a:ext cx="9046509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2CD2C8-C1F5-F3BA-E4C5-94FBEDD7EC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1475" y="1958975"/>
            <a:ext cx="4457700" cy="435133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7DE02C-C956-465E-7127-410FE4F6B4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50759" y="1958975"/>
            <a:ext cx="4457700" cy="435133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3585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hape&#10;&#10;Description automatically generated with medium confidence">
            <a:extLst>
              <a:ext uri="{FF2B5EF4-FFF2-40B4-BE49-F238E27FC236}">
                <a16:creationId xmlns:a16="http://schemas.microsoft.com/office/drawing/2014/main" id="{6CCEC732-F12A-D7A2-815B-F94FED6887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07D8815-B2B8-A775-2749-031C1A8F8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0813" y="441325"/>
            <a:ext cx="10515600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9D9749-34C4-4E28-C04D-E19E5009A2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52700" y="1757363"/>
            <a:ext cx="4695825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5D6CBB-5478-A719-39E1-0B11FDA648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52700" y="2581275"/>
            <a:ext cx="4687888" cy="368458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682290-1021-7D03-3675-9DB86F7FF0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248525" y="1757363"/>
            <a:ext cx="46878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E9CB92-8E9D-1599-CBD7-5225168F25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248525" y="2581275"/>
            <a:ext cx="4687888" cy="368458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24606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A42AE11A-53BE-C02B-AB51-0DF0915647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07D8815-B2B8-A775-2749-031C1A8F8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824" y="431800"/>
            <a:ext cx="9383713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9D9749-34C4-4E28-C04D-E19E5009A2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4825" y="1747838"/>
            <a:ext cx="4695825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5D6CBB-5478-A719-39E1-0B11FDA648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4825" y="2571750"/>
            <a:ext cx="4687888" cy="368458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682290-1021-7D03-3675-9DB86F7FF0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200650" y="1747838"/>
            <a:ext cx="46878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E9CB92-8E9D-1599-CBD7-5225168F25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200650" y="2571750"/>
            <a:ext cx="4687888" cy="368458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23327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&#10;&#10;Description automatically generated with medium confidence">
            <a:extLst>
              <a:ext uri="{FF2B5EF4-FFF2-40B4-BE49-F238E27FC236}">
                <a16:creationId xmlns:a16="http://schemas.microsoft.com/office/drawing/2014/main" id="{AFFD6217-F598-1DC0-F4CE-4E5C0885D9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863518D-B3E3-1D5B-0EEF-4735FF93C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6450" y="457200"/>
            <a:ext cx="3535363" cy="1600200"/>
          </a:xfrm>
        </p:spPr>
        <p:txBody>
          <a:bodyPr anchor="b"/>
          <a:lstStyle>
            <a:lvl1pPr>
              <a:defRPr sz="32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0EDE1E-E05D-5478-5F1E-994C90C22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1813" y="995363"/>
            <a:ext cx="6172200" cy="4873625"/>
          </a:xfrm>
        </p:spPr>
        <p:txBody>
          <a:bodyPr/>
          <a:lstStyle>
            <a:lvl1pPr>
              <a:defRPr sz="3200">
                <a:solidFill>
                  <a:schemeClr val="tx2"/>
                </a:solidFill>
              </a:defRPr>
            </a:lvl1pPr>
            <a:lvl2pPr>
              <a:defRPr sz="28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0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E20F2E-D16E-79D6-577E-1EBAD64EDE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76450" y="2057400"/>
            <a:ext cx="3535363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0710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shape&#10;&#10;Description automatically generated">
            <a:extLst>
              <a:ext uri="{FF2B5EF4-FFF2-40B4-BE49-F238E27FC236}">
                <a16:creationId xmlns:a16="http://schemas.microsoft.com/office/drawing/2014/main" id="{0C5A3FA6-0CE6-204E-DD9D-73CD6531A4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863518D-B3E3-1D5B-0EEF-4735FF93C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408362" cy="1600200"/>
          </a:xfrm>
        </p:spPr>
        <p:txBody>
          <a:bodyPr anchor="b"/>
          <a:lstStyle>
            <a:lvl1pPr>
              <a:defRPr sz="32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0EDE1E-E05D-5478-5F1E-994C90C22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8150" y="992187"/>
            <a:ext cx="6172200" cy="4873625"/>
          </a:xfrm>
        </p:spPr>
        <p:txBody>
          <a:bodyPr/>
          <a:lstStyle>
            <a:lvl1pPr>
              <a:defRPr sz="3200">
                <a:solidFill>
                  <a:schemeClr val="tx2"/>
                </a:solidFill>
              </a:defRPr>
            </a:lvl1pPr>
            <a:lvl2pPr>
              <a:defRPr sz="28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0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E20F2E-D16E-79D6-577E-1EBAD64EDE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4224"/>
            <a:ext cx="3408362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3615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7A09BE-1871-515E-348C-938890E1A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58C090-F9E0-C448-0A7A-15F8A8751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1A7FE1-B438-1C57-00EA-DBE4D2111A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0D858-A083-4E37-8A89-BE24BFA11F8E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2A480-6E03-ED60-8ABB-48326A68F7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53DC8-3C3A-4190-7514-7D479E995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597F8-D930-4A92-8E42-590A2CF3D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003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73" r:id="rId5"/>
    <p:sldLayoutId id="2147483666" r:id="rId6"/>
    <p:sldLayoutId id="2147483675" r:id="rId7"/>
    <p:sldLayoutId id="2147483669" r:id="rId8"/>
    <p:sldLayoutId id="2147483674" r:id="rId9"/>
    <p:sldLayoutId id="2147483667" r:id="rId10"/>
    <p:sldLayoutId id="2147483668" r:id="rId11"/>
    <p:sldLayoutId id="2147483676" r:id="rId12"/>
    <p:sldLayoutId id="2147483677" r:id="rId13"/>
    <p:sldLayoutId id="2147483678" r:id="rId14"/>
    <p:sldLayoutId id="2147483679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8BFF75-40C7-46F9-ADC3-47BC9B701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BCE184-0F42-4679-998B-967A93916E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5BD1E-A11D-4AD3-B11A-C2860484DC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0912D-4FC7-4BA2-8391-13C5657EAA04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BBBC99-6F09-4B6C-84F2-3210FCB150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84E905-3FCC-4BC1-9CDB-A525197932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2D04D-D5D2-4863-AE14-451436D1C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548934"/>
      </p:ext>
    </p:extLst>
  </p:cSld>
  <p:clrMap bg1="lt1" tx1="dk1" bg2="lt2" tx2="dk2" accent1="accent1" accent2="accent2" accent3="accent3" accent4="accent4" accent5="accent5" accent6="accent6" hlink="hlink" folHlink="folHlink"/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0A212-814E-FE9D-0125-832471903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Dosage Calculation Resources</a:t>
            </a:r>
            <a:br>
              <a:rPr lang="en-US" dirty="0"/>
            </a:br>
            <a:r>
              <a:rPr lang="en-US" sz="2000" dirty="0"/>
              <a:t>Visit the Student Academic Success Center in the Student Resource Center on your Canvas Dashboard for videos, </a:t>
            </a:r>
            <a:r>
              <a:rPr lang="en-US" sz="2000" dirty="0" err="1"/>
              <a:t>ebooks</a:t>
            </a:r>
            <a:r>
              <a:rPr lang="en-US" sz="2000" dirty="0"/>
              <a:t>, and more.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44FF881-7461-18B6-EBF2-6B8C9DD0B36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704641" y="1783819"/>
            <a:ext cx="4391359" cy="2734738"/>
          </a:xfrm>
          <a:prstGeom prst="rect">
            <a:avLst/>
          </a:prstGeom>
        </p:spPr>
      </p:pic>
      <p:pic>
        <p:nvPicPr>
          <p:cNvPr id="8" name="Content Placeholder 7" descr="A screenshot of a video&#10;&#10;AI-generated content may be incorrect.">
            <a:extLst>
              <a:ext uri="{FF2B5EF4-FFF2-40B4-BE49-F238E27FC236}">
                <a16:creationId xmlns:a16="http://schemas.microsoft.com/office/drawing/2014/main" id="{B99A1A80-B24C-9318-B346-B36D5876814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401226" y="2187916"/>
            <a:ext cx="5571700" cy="3766570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667D517-145B-9E04-2A21-96103C841120}"/>
              </a:ext>
            </a:extLst>
          </p:cNvPr>
          <p:cNvCxnSpPr/>
          <p:nvPr/>
        </p:nvCxnSpPr>
        <p:spPr>
          <a:xfrm>
            <a:off x="4550229" y="4191000"/>
            <a:ext cx="1850997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427338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ealthcare Advisory Board - V4 JN">
  <a:themeElements>
    <a:clrScheme name="Custom 1">
      <a:dk1>
        <a:srgbClr val="002F65"/>
      </a:dk1>
      <a:lt1>
        <a:sysClr val="window" lastClr="FFFFFF"/>
      </a:lt1>
      <a:dk2>
        <a:srgbClr val="535353"/>
      </a:dk2>
      <a:lt2>
        <a:srgbClr val="E6E6E6"/>
      </a:lt2>
      <a:accent1>
        <a:srgbClr val="0069AA"/>
      </a:accent1>
      <a:accent2>
        <a:srgbClr val="E87200"/>
      </a:accent2>
      <a:accent3>
        <a:srgbClr val="535353"/>
      </a:accent3>
      <a:accent4>
        <a:srgbClr val="FFC600"/>
      </a:accent4>
      <a:accent5>
        <a:srgbClr val="59B1CC"/>
      </a:accent5>
      <a:accent6>
        <a:srgbClr val="00833E"/>
      </a:accent6>
      <a:hlink>
        <a:srgbClr val="0563C1"/>
      </a:hlink>
      <a:folHlink>
        <a:srgbClr val="9CC3E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d6b0a0b-c485-4564-a259-4e82ba1f5b7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21CEDE30276A42A1F8CC92AAC2671F" ma:contentTypeVersion="16" ma:contentTypeDescription="Create a new document." ma:contentTypeScope="" ma:versionID="f6962f63892af8494c71795ff0764d2c">
  <xsd:schema xmlns:xsd="http://www.w3.org/2001/XMLSchema" xmlns:xs="http://www.w3.org/2001/XMLSchema" xmlns:p="http://schemas.microsoft.com/office/2006/metadata/properties" xmlns:ns3="95a7e977-9fbe-43b2-8279-0396ada8aac5" xmlns:ns4="8d6b0a0b-c485-4564-a259-4e82ba1f5b79" targetNamespace="http://schemas.microsoft.com/office/2006/metadata/properties" ma:root="true" ma:fieldsID="16c3f7dde6768dc9b1b9a79e51d0a28c" ns3:_="" ns4:_="">
    <xsd:import namespace="95a7e977-9fbe-43b2-8279-0396ada8aac5"/>
    <xsd:import namespace="8d6b0a0b-c485-4564-a259-4e82ba1f5b7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earchProperties" minOccurs="0"/>
                <xsd:element ref="ns4:MediaServiceGenerationTime" minOccurs="0"/>
                <xsd:element ref="ns4:MediaServiceEventHashCode" minOccurs="0"/>
                <xsd:element ref="ns4:MediaServiceSystemTags" minOccurs="0"/>
                <xsd:element ref="ns4:MediaServiceOCR" minOccurs="0"/>
                <xsd:element ref="ns4:MediaServiceLocation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a7e977-9fbe-43b2-8279-0396ada8aac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6b0a0b-c485-4564-a259-4e82ba1f5b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20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6F3178-AB12-4F67-9999-E6487A2031B0}">
  <ds:schemaRefs>
    <ds:schemaRef ds:uri="95a7e977-9fbe-43b2-8279-0396ada8aac5"/>
    <ds:schemaRef ds:uri="http://www.w3.org/XML/1998/namespace"/>
    <ds:schemaRef ds:uri="http://purl.org/dc/terms/"/>
    <ds:schemaRef ds:uri="http://purl.org/dc/dcmitype/"/>
    <ds:schemaRef ds:uri="http://schemas.microsoft.com/office/2006/metadata/properties"/>
    <ds:schemaRef ds:uri="http://purl.org/dc/elements/1.1/"/>
    <ds:schemaRef ds:uri="http://schemas.microsoft.com/office/2006/documentManagement/types"/>
    <ds:schemaRef ds:uri="8d6b0a0b-c485-4564-a259-4e82ba1f5b79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F13A2C03-CE66-4DD6-B6E1-9FA4515638E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19C94F7-5630-45DA-B0EE-09E3E5825B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a7e977-9fbe-43b2-8279-0396ada8aac5"/>
    <ds:schemaRef ds:uri="8d6b0a0b-c485-4564-a259-4e82ba1f5b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a946d7a-c091-4cad-82b5-bfa97a38ceb7}" enabled="0" method="" siteId="{fa946d7a-c091-4cad-82b5-bfa97a38ceb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Herzing Template</Template>
  <TotalTime>15910</TotalTime>
  <Words>27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Open Sans</vt:lpstr>
      <vt:lpstr>Custom Design</vt:lpstr>
      <vt:lpstr>Healthcare Advisory Board - V4 JN</vt:lpstr>
      <vt:lpstr>Dosage Calculation Resources Visit the Student Academic Success Center in the Student Resource Center on your Canvas Dashboard for videos, ebooks, and more.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Neddersen, Jessica</dc:creator>
  <cp:lastModifiedBy>Huwe, Bethany</cp:lastModifiedBy>
  <cp:revision>75</cp:revision>
  <dcterms:created xsi:type="dcterms:W3CDTF">2020-12-02T19:11:30Z</dcterms:created>
  <dcterms:modified xsi:type="dcterms:W3CDTF">2026-01-02T14:59:37Z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0x010100A321CEDE30276A42A1F8CC92AAC2671F</vt:lpwstr>
  </property>
  <property fmtid="{D5CDD505-2E9C-101B-9397-08002B2CF9AE}" pid="3" name="WorkflowChangePath">
    <vt:lpwstr>c53b971f-9554-42a8-94fe-a1d6ec96bed6,4;c53b971f-9554-42a8-94fe-a1d6ec96bed6,9;c53b971f-9554-42a8-94fe-a1d6ec96bed6,13;</vt:lpwstr>
  </property>
</Properties>
</file>